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7" r:id="rId3"/>
    <p:sldId id="258" r:id="rId4"/>
    <p:sldId id="264" r:id="rId5"/>
    <p:sldId id="260" r:id="rId6"/>
    <p:sldId id="262" r:id="rId7"/>
    <p:sldId id="259" r:id="rId8"/>
    <p:sldId id="263" r:id="rId9"/>
    <p:sldId id="261" r:id="rId10"/>
    <p:sldId id="277" r:id="rId11"/>
    <p:sldId id="278" r:id="rId12"/>
    <p:sldId id="279" r:id="rId13"/>
    <p:sldId id="266" r:id="rId14"/>
    <p:sldId id="267" r:id="rId15"/>
    <p:sldId id="268" r:id="rId16"/>
    <p:sldId id="275" r:id="rId17"/>
    <p:sldId id="269" r:id="rId18"/>
    <p:sldId id="271" r:id="rId19"/>
    <p:sldId id="272" r:id="rId20"/>
    <p:sldId id="276" r:id="rId21"/>
    <p:sldId id="280" r:id="rId22"/>
    <p:sldId id="281" r:id="rId23"/>
    <p:sldId id="282" r:id="rId24"/>
    <p:sldId id="273" r:id="rId25"/>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048AFB0B-5597-4947-9DEC-48669EDDCDCF}">
          <p14:sldIdLst>
            <p14:sldId id="256"/>
          </p14:sldIdLst>
        </p14:section>
        <p14:section name="Транспортные протоколы" id="{C7223D33-FDC8-4A37-9730-7D7BB4A77551}">
          <p14:sldIdLst>
            <p14:sldId id="257"/>
          </p14:sldIdLst>
        </p14:section>
        <p14:section name="Протокол TCP" id="{0C31D558-8FE0-4D76-9CC8-9C5B01028A3E}">
          <p14:sldIdLst>
            <p14:sldId id="258"/>
            <p14:sldId id="264"/>
            <p14:sldId id="260"/>
            <p14:sldId id="262"/>
            <p14:sldId id="259"/>
            <p14:sldId id="263"/>
            <p14:sldId id="261"/>
          </p14:sldIdLst>
        </p14:section>
        <p14:section name="Протокол UDP" id="{6AD84010-BCEB-42DF-BAD7-A23F7768B89F}">
          <p14:sldIdLst>
            <p14:sldId id="277"/>
            <p14:sldId id="278"/>
            <p14:sldId id="279"/>
          </p14:sldIdLst>
        </p14:section>
        <p14:section name="Общее\Сравнение" id="{55AA9C5B-A6F9-43CB-A878-1E9DEAFFA3F4}">
          <p14:sldIdLst>
            <p14:sldId id="266"/>
            <p14:sldId id="267"/>
            <p14:sldId id="268"/>
          </p14:sldIdLst>
        </p14:section>
        <p14:section name="Техники сканирования сети" id="{FC3EBB2F-81A7-4DB2-817A-CE9B68ED1DFE}">
          <p14:sldIdLst>
            <p14:sldId id="275"/>
            <p14:sldId id="269"/>
            <p14:sldId id="271"/>
            <p14:sldId id="272"/>
          </p14:sldIdLst>
        </p14:section>
        <p14:section name="Анализ сетевого трафика" id="{0A5C64E4-EEF0-4EE0-8BB8-BD75AB975561}">
          <p14:sldIdLst>
            <p14:sldId id="276"/>
            <p14:sldId id="280"/>
            <p14:sldId id="281"/>
            <p14:sldId id="282"/>
          </p14:sldIdLst>
        </p14:section>
        <p14:section name="Раздел по умолчанию" id="{4F613F70-2B4B-455F-9AB9-67FD09870A7A}">
          <p14:sldIdLst>
            <p14:sldId id="27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EB6F8"/>
    <a:srgbClr val="E165A6"/>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Светлый стиль 2 - акцент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E25E649-3F16-4E02-A733-19D2CDBF48F0}" styleName="Средний стиль 3 - акцент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047" autoAdjust="0"/>
    <p:restoredTop sz="96980" autoAdjust="0"/>
  </p:normalViewPr>
  <p:slideViewPr>
    <p:cSldViewPr snapToGrid="0" showGuides="1">
      <p:cViewPr>
        <p:scale>
          <a:sx n="165" d="100"/>
          <a:sy n="165" d="100"/>
        </p:scale>
        <p:origin x="384" y="312"/>
      </p:cViewPr>
      <p:guideLst>
        <p:guide orient="horz" pos="2160"/>
        <p:guide pos="3840"/>
      </p:guideLst>
    </p:cSldViewPr>
  </p:slideViewPr>
  <p:notesTextViewPr>
    <p:cViewPr>
      <p:scale>
        <a:sx n="75" d="100"/>
        <a:sy n="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image1.png>
</file>

<file path=ppt/media/image10.jpeg>
</file>

<file path=ppt/media/image11.png>
</file>

<file path=ppt/media/image12.jpeg>
</file>

<file path=ppt/media/image13.png>
</file>

<file path=ppt/media/image14.png>
</file>

<file path=ppt/media/image15.png>
</file>

<file path=ppt/media/image16.jpeg>
</file>

<file path=ppt/media/image17.png>
</file>

<file path=ppt/media/image18.png>
</file>

<file path=ppt/media/image2.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21B6AB-B694-4E86-8873-690B1D1AAE4C}" type="datetimeFigureOut">
              <a:rPr lang="ru-RU" smtClean="0"/>
              <a:t>13.05.2022</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EA2E60-5E3E-4AAB-B5EC-6CA89797E6E9}" type="slidenum">
              <a:rPr lang="ru-RU" smtClean="0"/>
              <a:t>‹#›</a:t>
            </a:fld>
            <a:endParaRPr lang="ru-RU"/>
          </a:p>
        </p:txBody>
      </p:sp>
    </p:spTree>
    <p:extLst>
      <p:ext uri="{BB962C8B-B14F-4D97-AF65-F5344CB8AC3E}">
        <p14:creationId xmlns:p14="http://schemas.microsoft.com/office/powerpoint/2010/main" val="4165552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80EA2E60-5E3E-4AAB-B5EC-6CA89797E6E9}" type="slidenum">
              <a:rPr lang="ru-RU" smtClean="0"/>
              <a:t>1</a:t>
            </a:fld>
            <a:endParaRPr lang="ru-RU"/>
          </a:p>
        </p:txBody>
      </p:sp>
    </p:spTree>
    <p:extLst>
      <p:ext uri="{BB962C8B-B14F-4D97-AF65-F5344CB8AC3E}">
        <p14:creationId xmlns:p14="http://schemas.microsoft.com/office/powerpoint/2010/main" val="41285745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indent="0">
              <a:buNone/>
            </a:pPr>
            <a:r>
              <a:rPr lang="ru-RU" dirty="0"/>
              <a:t>Логический порт – это номер, присвоенный логическому соединению</a:t>
            </a:r>
          </a:p>
          <a:p>
            <a:pPr marL="0" indent="0">
              <a:buNone/>
            </a:pPr>
            <a:r>
              <a:rPr lang="ru-RU" dirty="0"/>
              <a:t>Существует 65536 портов </a:t>
            </a:r>
            <a:r>
              <a:rPr lang="en-US" dirty="0"/>
              <a:t>TCP </a:t>
            </a:r>
            <a:r>
              <a:rPr lang="ru-RU" dirty="0"/>
              <a:t>и </a:t>
            </a:r>
            <a:r>
              <a:rPr lang="en-US" dirty="0"/>
              <a:t>UDP</a:t>
            </a:r>
            <a:r>
              <a:rPr lang="ru-RU" dirty="0"/>
              <a:t>, разделённых на три основные группы следующим образом:</a:t>
            </a:r>
          </a:p>
          <a:p>
            <a:pPr marL="0" indent="0">
              <a:buNone/>
            </a:pPr>
            <a:r>
              <a:rPr lang="ru-RU" dirty="0"/>
              <a:t>Известные порты – 0-1023. Номера портов в диапазоне </a:t>
            </a:r>
            <a:r>
              <a:rPr lang="en-US" dirty="0"/>
              <a:t>“</a:t>
            </a:r>
            <a:r>
              <a:rPr lang="ru-RU" dirty="0"/>
              <a:t>известных</a:t>
            </a:r>
            <a:r>
              <a:rPr lang="en-US" dirty="0"/>
              <a:t>”</a:t>
            </a:r>
            <a:r>
              <a:rPr lang="ru-RU" dirty="0"/>
              <a:t> портов назначаются наиболее часто используемым и важным протоколам. Номера портов являются постоянными.</a:t>
            </a:r>
          </a:p>
          <a:p>
            <a:pPr marL="0" indent="0">
              <a:buNone/>
            </a:pPr>
            <a:r>
              <a:rPr lang="ru-RU" dirty="0"/>
              <a:t>Зарегистрированные порты – 1024 – 49151. </a:t>
            </a:r>
            <a:r>
              <a:rPr lang="en-US" dirty="0"/>
              <a:t>IANA </a:t>
            </a:r>
            <a:r>
              <a:rPr lang="ru-RU" dirty="0"/>
              <a:t>назначила эти части </a:t>
            </a:r>
            <a:r>
              <a:rPr lang="en-US" dirty="0"/>
              <a:t>IT</a:t>
            </a:r>
            <a:r>
              <a:rPr lang="ru-RU" dirty="0"/>
              <a:t>-компаниям, которые хотят зарегистрировать их для </a:t>
            </a:r>
            <a:r>
              <a:rPr lang="ru-RU" dirty="0" err="1"/>
              <a:t>проприетарных</a:t>
            </a:r>
            <a:r>
              <a:rPr lang="ru-RU" dirty="0"/>
              <a:t> приложений. Например, </a:t>
            </a:r>
            <a:r>
              <a:rPr lang="en-US" dirty="0"/>
              <a:t>Microsoft RDP – 3389 </a:t>
            </a:r>
            <a:r>
              <a:rPr lang="ru-RU" dirty="0"/>
              <a:t>и </a:t>
            </a:r>
            <a:r>
              <a:rPr lang="en-US" dirty="0"/>
              <a:t>Dropbox </a:t>
            </a:r>
            <a:r>
              <a:rPr lang="ru-RU" dirty="0"/>
              <a:t>– 7600.</a:t>
            </a:r>
          </a:p>
          <a:p>
            <a:pPr marL="0" indent="0">
              <a:buNone/>
            </a:pPr>
            <a:r>
              <a:rPr lang="ru-RU" dirty="0"/>
              <a:t>Динамические и частные порты – 49152 – 65535. </a:t>
            </a:r>
            <a:r>
              <a:rPr lang="en-US" dirty="0"/>
              <a:t> </a:t>
            </a:r>
            <a:r>
              <a:rPr lang="ru-RU" dirty="0"/>
              <a:t>Эта группа охватывает оставшиеся логические порты, доступные для любого приложения. Диапазон портов известен как </a:t>
            </a:r>
            <a:r>
              <a:rPr lang="en-US" dirty="0"/>
              <a:t>“</a:t>
            </a:r>
            <a:r>
              <a:rPr lang="ru-RU" dirty="0"/>
              <a:t>клиентские порты</a:t>
            </a:r>
            <a:r>
              <a:rPr lang="en-US" dirty="0"/>
              <a:t>”</a:t>
            </a:r>
            <a:r>
              <a:rPr lang="ru-RU" dirty="0"/>
              <a:t> и обычно используется для логического подключения клиента. </a:t>
            </a:r>
          </a:p>
          <a:p>
            <a:pPr marL="0" indent="0">
              <a:buNone/>
            </a:pPr>
            <a:r>
              <a:rPr lang="ru-RU" dirty="0"/>
              <a:t>Например, хост, подключающийся к веб-серверу, отправляет запросы на порт 80. Это позволяет веб-серверу узнать, какую службу запрашивает клиент. Однако обратный трафик должен быть отправлен на исходный порт, который выбирается случайным образом. Когда соединение закрывается, порт можно повторно использовать для другого соединения, что позволяет клиенту устанавливать несколько соединений и управлять ответами из нескольких источников</a:t>
            </a:r>
          </a:p>
          <a:p>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13</a:t>
            </a:fld>
            <a:endParaRPr lang="ru-RU"/>
          </a:p>
        </p:txBody>
      </p:sp>
    </p:spTree>
    <p:extLst>
      <p:ext uri="{BB962C8B-B14F-4D97-AF65-F5344CB8AC3E}">
        <p14:creationId xmlns:p14="http://schemas.microsoft.com/office/powerpoint/2010/main" val="36941229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rtl="0" eaLnBrk="1" fontAlgn="t" latinLnBrk="0" hangingPunct="1"/>
            <a:r>
              <a:rPr lang="en-US" sz="1200" b="1" i="0" u="none" strike="noStrike" kern="1200" dirty="0">
                <a:solidFill>
                  <a:schemeClr val="tx1"/>
                </a:solidFill>
                <a:effectLst/>
                <a:latin typeface="+mn-lt"/>
                <a:ea typeface="+mn-ea"/>
                <a:cs typeface="+mn-cs"/>
              </a:rPr>
              <a:t>TCP</a:t>
            </a:r>
            <a:endParaRPr lang="ru-RU" sz="1200" b="0" i="0" u="none" strike="noStrike" kern="1200" dirty="0">
              <a:solidFill>
                <a:schemeClr val="tx1"/>
              </a:solidFill>
              <a:effectLst/>
              <a:latin typeface="+mn-lt"/>
              <a:ea typeface="+mn-ea"/>
              <a:cs typeface="+mn-cs"/>
            </a:endParaRPr>
          </a:p>
          <a:p>
            <a:pPr rtl="0" eaLnBrk="1" fontAlgn="t" latinLnBrk="0" hangingPunct="1"/>
            <a:r>
              <a:rPr lang="ru-RU" sz="1200" b="0" i="0" u="none" strike="noStrike" kern="1200" dirty="0">
                <a:solidFill>
                  <a:schemeClr val="tx1"/>
                </a:solidFill>
                <a:effectLst/>
                <a:latin typeface="+mn-lt"/>
                <a:ea typeface="+mn-ea"/>
                <a:cs typeface="+mn-cs"/>
              </a:rPr>
              <a:t>- Ориентирован на соединение</a:t>
            </a:r>
          </a:p>
          <a:p>
            <a:pPr rtl="0" eaLnBrk="1" fontAlgn="t" latinLnBrk="0" hangingPunct="1"/>
            <a:r>
              <a:rPr lang="ru-RU" sz="1200" b="0" i="0" u="none" strike="noStrike" kern="1200" dirty="0">
                <a:solidFill>
                  <a:schemeClr val="tx1"/>
                </a:solidFill>
                <a:effectLst/>
                <a:latin typeface="+mn-lt"/>
                <a:ea typeface="+mn-ea"/>
                <a:cs typeface="+mn-cs"/>
              </a:rPr>
              <a:t>- Подходит</a:t>
            </a:r>
            <a:r>
              <a:rPr lang="ru-RU" sz="1200" b="0" i="0" u="none" strike="noStrike" kern="1200" baseline="0" dirty="0">
                <a:solidFill>
                  <a:schemeClr val="tx1"/>
                </a:solidFill>
                <a:effectLst/>
                <a:latin typeface="+mn-lt"/>
                <a:ea typeface="+mn-ea"/>
                <a:cs typeface="+mn-cs"/>
              </a:rPr>
              <a:t> для приложений, требующих высокой надёжности, где время передачи менее критично</a:t>
            </a:r>
            <a:endParaRPr lang="ru-RU" sz="1200" b="0" i="0" u="none" strike="noStrike" kern="1200" dirty="0">
              <a:solidFill>
                <a:schemeClr val="tx1"/>
              </a:solidFill>
              <a:effectLst/>
              <a:latin typeface="+mn-lt"/>
              <a:ea typeface="+mn-ea"/>
              <a:cs typeface="+mn-cs"/>
            </a:endParaRPr>
          </a:p>
          <a:p>
            <a:pPr rtl="0" eaLnBrk="1" fontAlgn="t" latinLnBrk="0" hangingPunct="1"/>
            <a:r>
              <a:rPr lang="ru-RU" sz="1200" b="0" i="0" u="none" strike="noStrike" kern="1200" dirty="0">
                <a:solidFill>
                  <a:schemeClr val="tx1"/>
                </a:solidFill>
                <a:effectLst/>
                <a:latin typeface="+mn-lt"/>
                <a:ea typeface="+mn-ea"/>
                <a:cs typeface="+mn-cs"/>
              </a:rPr>
              <a:t>- Упорядочивает пакеты</a:t>
            </a:r>
            <a:r>
              <a:rPr lang="ru-RU" sz="1200" b="0" i="0" u="none" strike="noStrike" kern="1200" baseline="0" dirty="0">
                <a:solidFill>
                  <a:schemeClr val="tx1"/>
                </a:solidFill>
                <a:effectLst/>
                <a:latin typeface="+mn-lt"/>
                <a:ea typeface="+mn-ea"/>
                <a:cs typeface="+mn-cs"/>
              </a:rPr>
              <a:t> данных в указанном порядке</a:t>
            </a:r>
            <a:endParaRPr lang="ru-RU" sz="1200" b="0" i="0" u="none" strike="noStrike" kern="1200" dirty="0">
              <a:solidFill>
                <a:schemeClr val="tx1"/>
              </a:solidFill>
              <a:effectLst/>
              <a:latin typeface="+mn-lt"/>
              <a:ea typeface="+mn-ea"/>
              <a:cs typeface="+mn-cs"/>
            </a:endParaRPr>
          </a:p>
          <a:p>
            <a:pPr rtl="0" eaLnBrk="1" fontAlgn="t" latinLnBrk="0" hangingPunct="1"/>
            <a:r>
              <a:rPr lang="ru-RU" sz="1200" b="0" i="0" u="none" strike="noStrike" kern="1200" dirty="0">
                <a:solidFill>
                  <a:schemeClr val="tx1"/>
                </a:solidFill>
                <a:effectLst/>
                <a:latin typeface="+mn-lt"/>
                <a:ea typeface="+mn-ea"/>
                <a:cs typeface="+mn-cs"/>
              </a:rPr>
              <a:t>- Гарантирует, что переданные данные останутся нетронутыми. Если пакет повреждён по прибытии, он отправляется повторно </a:t>
            </a:r>
          </a:p>
          <a:p>
            <a:pPr rtl="0" eaLnBrk="1" fontAlgn="t" latinLnBrk="0" hangingPunct="1"/>
            <a:r>
              <a:rPr lang="ru-RU" sz="1200" b="0" i="0" u="none" strike="noStrike" kern="1200" dirty="0">
                <a:solidFill>
                  <a:schemeClr val="tx1"/>
                </a:solidFill>
                <a:effectLst/>
                <a:latin typeface="+mn-lt"/>
                <a:ea typeface="+mn-ea"/>
                <a:cs typeface="+mn-cs"/>
              </a:rPr>
              <a:t>- Ошибки выявляются по контрольной сумме</a:t>
            </a:r>
          </a:p>
          <a:p>
            <a:pPr rtl="0" eaLnBrk="1" fontAlgn="t" latinLnBrk="0" hangingPunct="1"/>
            <a:r>
              <a:rPr lang="ru-RU" sz="1200" b="0" i="0" u="none" strike="noStrike" kern="1200" dirty="0">
                <a:solidFill>
                  <a:schemeClr val="tx1"/>
                </a:solidFill>
                <a:effectLst/>
                <a:latin typeface="+mn-lt"/>
                <a:ea typeface="+mn-ea"/>
                <a:cs typeface="+mn-cs"/>
              </a:rPr>
              <a:t>- Относительно</a:t>
            </a:r>
            <a:r>
              <a:rPr lang="ru-RU" sz="1200" b="0" i="0" u="none" strike="noStrike" kern="1200" baseline="0" dirty="0">
                <a:solidFill>
                  <a:schemeClr val="tx1"/>
                </a:solidFill>
                <a:effectLst/>
                <a:latin typeface="+mn-lt"/>
                <a:ea typeface="+mn-ea"/>
                <a:cs typeface="+mn-cs"/>
              </a:rPr>
              <a:t> медленный</a:t>
            </a:r>
            <a:endParaRPr lang="ru-RU" sz="1200" b="0" i="0" u="none" strike="noStrike" kern="1200" dirty="0">
              <a:solidFill>
                <a:schemeClr val="tx1"/>
              </a:solidFill>
              <a:effectLst/>
              <a:latin typeface="+mn-lt"/>
              <a:ea typeface="+mn-ea"/>
              <a:cs typeface="+mn-cs"/>
            </a:endParaRPr>
          </a:p>
          <a:p>
            <a:pPr rtl="0" eaLnBrk="1" fontAlgn="t" latinLnBrk="0" hangingPunct="1"/>
            <a:r>
              <a:rPr lang="ru-RU" sz="1200" b="0" i="0" u="none" strike="noStrike" kern="1200" dirty="0">
                <a:solidFill>
                  <a:schemeClr val="tx1"/>
                </a:solidFill>
                <a:effectLst/>
                <a:latin typeface="+mn-lt"/>
                <a:ea typeface="+mn-ea"/>
                <a:cs typeface="+mn-cs"/>
              </a:rPr>
              <a:t>- Размер заголовка </a:t>
            </a:r>
            <a:r>
              <a:rPr lang="en-US" sz="1200" b="0" i="0" u="none" strike="noStrike" kern="1200" dirty="0">
                <a:solidFill>
                  <a:schemeClr val="tx1"/>
                </a:solidFill>
                <a:effectLst/>
                <a:latin typeface="+mn-lt"/>
                <a:ea typeface="+mn-ea"/>
                <a:cs typeface="+mn-cs"/>
              </a:rPr>
              <a:t>TCP </a:t>
            </a:r>
            <a:r>
              <a:rPr lang="ru-RU" sz="1200" b="0" i="0" u="none" strike="noStrike" kern="1200" dirty="0">
                <a:solidFill>
                  <a:schemeClr val="tx1"/>
                </a:solidFill>
                <a:effectLst/>
                <a:latin typeface="+mn-lt"/>
                <a:ea typeface="+mn-ea"/>
                <a:cs typeface="+mn-cs"/>
              </a:rPr>
              <a:t>составляет 20 байт. Данные считываются как поток байтов, и никакие чёткие указания</a:t>
            </a:r>
            <a:r>
              <a:rPr lang="ru-RU" sz="1200" b="0" i="0" u="none" strike="noStrike" kern="1200" baseline="0" dirty="0">
                <a:solidFill>
                  <a:schemeClr val="tx1"/>
                </a:solidFill>
                <a:effectLst/>
                <a:latin typeface="+mn-lt"/>
                <a:ea typeface="+mn-ea"/>
                <a:cs typeface="+mn-cs"/>
              </a:rPr>
              <a:t> не передаются границам сегмента</a:t>
            </a:r>
            <a:endParaRPr lang="ru-RU" sz="1200" b="0" i="0" u="none" strike="noStrike" kern="1200" dirty="0">
              <a:solidFill>
                <a:schemeClr val="tx1"/>
              </a:solidFill>
              <a:effectLst/>
              <a:latin typeface="+mn-lt"/>
              <a:ea typeface="+mn-ea"/>
              <a:cs typeface="+mn-cs"/>
            </a:endParaRPr>
          </a:p>
          <a:p>
            <a:endParaRPr lang="ru-RU" dirty="0"/>
          </a:p>
          <a:p>
            <a:pPr rtl="0" eaLnBrk="1" fontAlgn="t" latinLnBrk="0" hangingPunct="1"/>
            <a:r>
              <a:rPr lang="en-US" sz="1200" b="1" i="0" u="none" strike="noStrike" kern="1200" dirty="0">
                <a:solidFill>
                  <a:schemeClr val="tx1"/>
                </a:solidFill>
                <a:effectLst/>
                <a:latin typeface="+mn-lt"/>
                <a:ea typeface="+mn-ea"/>
                <a:cs typeface="+mn-cs"/>
              </a:rPr>
              <a:t>UDP</a:t>
            </a:r>
            <a:endParaRPr lang="ru-RU" sz="1200" b="0" i="0" u="none" strike="noStrike" kern="1200" dirty="0">
              <a:solidFill>
                <a:schemeClr val="tx1"/>
              </a:solidFill>
              <a:effectLst/>
              <a:latin typeface="+mn-lt"/>
              <a:ea typeface="+mn-ea"/>
              <a:cs typeface="+mn-cs"/>
            </a:endParaRPr>
          </a:p>
          <a:p>
            <a:pPr rtl="0" eaLnBrk="1" fontAlgn="t" latinLnBrk="0" hangingPunct="1"/>
            <a:r>
              <a:rPr lang="ru-RU" sz="1200" b="0" i="0" u="none" strike="noStrike" kern="1200" dirty="0">
                <a:solidFill>
                  <a:schemeClr val="tx1"/>
                </a:solidFill>
                <a:effectLst/>
                <a:latin typeface="+mn-lt"/>
                <a:ea typeface="+mn-ea"/>
                <a:cs typeface="+mn-cs"/>
              </a:rPr>
              <a:t>- Без установления соединения</a:t>
            </a:r>
          </a:p>
          <a:p>
            <a:pPr rtl="0" eaLnBrk="1" fontAlgn="t" latinLnBrk="0" hangingPunct="1"/>
            <a:r>
              <a:rPr lang="ru-RU" sz="1200" b="0" i="0" u="none" strike="noStrike" kern="1200" dirty="0">
                <a:solidFill>
                  <a:schemeClr val="tx1"/>
                </a:solidFill>
                <a:effectLst/>
                <a:latin typeface="+mn-lt"/>
                <a:ea typeface="+mn-ea"/>
                <a:cs typeface="+mn-cs"/>
              </a:rPr>
              <a:t>- Подходит для приложений, которым требуется быстрая</a:t>
            </a:r>
            <a:r>
              <a:rPr lang="ru-RU" sz="1200" b="0" i="0" u="none" strike="noStrike" kern="1200" baseline="0" dirty="0">
                <a:solidFill>
                  <a:schemeClr val="tx1"/>
                </a:solidFill>
                <a:effectLst/>
                <a:latin typeface="+mn-lt"/>
                <a:ea typeface="+mn-ea"/>
                <a:cs typeface="+mn-cs"/>
              </a:rPr>
              <a:t> и эффективная передача. Полезно для серверов, которые отвечают на небольшие запросы от большого количества клиентов</a:t>
            </a:r>
            <a:endParaRPr lang="ru-RU" sz="1200" b="0" i="0" u="none" strike="noStrike" kern="1200" dirty="0">
              <a:solidFill>
                <a:schemeClr val="tx1"/>
              </a:solidFill>
              <a:effectLst/>
              <a:latin typeface="+mn-lt"/>
              <a:ea typeface="+mn-ea"/>
              <a:cs typeface="+mn-cs"/>
            </a:endParaRPr>
          </a:p>
          <a:p>
            <a:pPr rtl="0" eaLnBrk="1" fontAlgn="t" latinLnBrk="0" hangingPunct="1"/>
            <a:r>
              <a:rPr lang="ru-RU" sz="1200" b="0" i="0" u="none" strike="noStrike" kern="1200" dirty="0">
                <a:solidFill>
                  <a:schemeClr val="tx1"/>
                </a:solidFill>
                <a:effectLst/>
                <a:latin typeface="+mn-lt"/>
                <a:ea typeface="+mn-ea"/>
                <a:cs typeface="+mn-cs"/>
              </a:rPr>
              <a:t>- Пакеты</a:t>
            </a:r>
            <a:r>
              <a:rPr lang="ru-RU" sz="1200" b="0" i="0" u="none" strike="noStrike" kern="1200" baseline="0" dirty="0">
                <a:solidFill>
                  <a:schemeClr val="tx1"/>
                </a:solidFill>
                <a:effectLst/>
                <a:latin typeface="+mn-lt"/>
                <a:ea typeface="+mn-ea"/>
                <a:cs typeface="+mn-cs"/>
              </a:rPr>
              <a:t> могут приходить не по порядку, </a:t>
            </a:r>
            <a:r>
              <a:rPr lang="en-US" sz="1200" b="0" i="0" u="none" strike="noStrike" kern="1200" baseline="0" dirty="0">
                <a:solidFill>
                  <a:schemeClr val="tx1"/>
                </a:solidFill>
                <a:effectLst/>
                <a:latin typeface="+mn-lt"/>
                <a:ea typeface="+mn-ea"/>
                <a:cs typeface="+mn-cs"/>
              </a:rPr>
              <a:t>UDP </a:t>
            </a:r>
            <a:r>
              <a:rPr lang="ru-RU" sz="1200" b="0" i="0" u="none" strike="noStrike" kern="1200" baseline="0" dirty="0">
                <a:solidFill>
                  <a:schemeClr val="tx1"/>
                </a:solidFill>
                <a:effectLst/>
                <a:latin typeface="+mn-lt"/>
                <a:ea typeface="+mn-ea"/>
                <a:cs typeface="+mn-cs"/>
              </a:rPr>
              <a:t>их не упорядочивает</a:t>
            </a:r>
            <a:endParaRPr lang="ru-RU" sz="1200" b="0" i="0" u="none" strike="noStrike" kern="1200" dirty="0">
              <a:solidFill>
                <a:schemeClr val="tx1"/>
              </a:solidFill>
              <a:effectLst/>
              <a:latin typeface="+mn-lt"/>
              <a:ea typeface="+mn-ea"/>
              <a:cs typeface="+mn-cs"/>
            </a:endParaRPr>
          </a:p>
          <a:p>
            <a:pPr rtl="0" eaLnBrk="1" fontAlgn="t" latinLnBrk="0" hangingPunct="1"/>
            <a:r>
              <a:rPr lang="ru-RU" sz="1200" b="0" i="0" u="none" strike="noStrike" kern="1200" dirty="0">
                <a:solidFill>
                  <a:schemeClr val="tx1"/>
                </a:solidFill>
                <a:effectLst/>
                <a:latin typeface="+mn-lt"/>
                <a:ea typeface="+mn-ea"/>
                <a:cs typeface="+mn-cs"/>
              </a:rPr>
              <a:t>- Нет никакой гарантии,</a:t>
            </a:r>
            <a:r>
              <a:rPr lang="ru-RU" sz="1200" b="0" i="0" u="none" strike="noStrike" kern="1200" baseline="0" dirty="0">
                <a:solidFill>
                  <a:schemeClr val="tx1"/>
                </a:solidFill>
                <a:effectLst/>
                <a:latin typeface="+mn-lt"/>
                <a:ea typeface="+mn-ea"/>
                <a:cs typeface="+mn-cs"/>
              </a:rPr>
              <a:t> что отправленные сообщения или пакеты достигнут места назначения</a:t>
            </a:r>
            <a:endParaRPr lang="ru-RU" sz="1200" b="0" i="0" u="none" strike="noStrike" kern="1200" dirty="0">
              <a:solidFill>
                <a:schemeClr val="tx1"/>
              </a:solidFill>
              <a:effectLst/>
              <a:latin typeface="+mn-lt"/>
              <a:ea typeface="+mn-ea"/>
              <a:cs typeface="+mn-cs"/>
            </a:endParaRPr>
          </a:p>
          <a:p>
            <a:pPr rtl="0" eaLnBrk="1" fontAlgn="t" latinLnBrk="0" hangingPunct="1"/>
            <a:r>
              <a:rPr lang="ru-RU" sz="1200" b="0"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UDP</a:t>
            </a:r>
            <a:r>
              <a:rPr lang="en-US" sz="1200" b="0" i="0" u="none" strike="noStrike" kern="1200" baseline="0" dirty="0">
                <a:solidFill>
                  <a:schemeClr val="tx1"/>
                </a:solidFill>
                <a:effectLst/>
                <a:latin typeface="+mn-lt"/>
                <a:ea typeface="+mn-ea"/>
                <a:cs typeface="+mn-cs"/>
              </a:rPr>
              <a:t> </a:t>
            </a:r>
            <a:r>
              <a:rPr lang="ru-RU" sz="1200" b="0" i="0" u="none" strike="noStrike" kern="1200" baseline="0" dirty="0">
                <a:solidFill>
                  <a:schemeClr val="tx1"/>
                </a:solidFill>
                <a:effectLst/>
                <a:latin typeface="+mn-lt"/>
                <a:ea typeface="+mn-ea"/>
                <a:cs typeface="+mn-cs"/>
              </a:rPr>
              <a:t>выполняет проверку ошибок, но просто отбрасывает пакеты. Исправление ошибок не предпринимается</a:t>
            </a:r>
            <a:endParaRPr lang="ru-RU" sz="1200" b="0" i="0" u="none" strike="noStrike" kern="1200" dirty="0">
              <a:solidFill>
                <a:schemeClr val="tx1"/>
              </a:solidFill>
              <a:effectLst/>
              <a:latin typeface="+mn-lt"/>
              <a:ea typeface="+mn-ea"/>
              <a:cs typeface="+mn-cs"/>
            </a:endParaRPr>
          </a:p>
          <a:p>
            <a:pPr rtl="0" eaLnBrk="1" fontAlgn="t" latinLnBrk="0" hangingPunct="1"/>
            <a:r>
              <a:rPr lang="ru-RU" sz="1200" b="0" i="0" u="none" strike="noStrike" kern="1200" dirty="0">
                <a:solidFill>
                  <a:schemeClr val="tx1"/>
                </a:solidFill>
                <a:effectLst/>
                <a:latin typeface="+mn-lt"/>
                <a:ea typeface="+mn-ea"/>
                <a:cs typeface="+mn-cs"/>
              </a:rPr>
              <a:t>- Относительно быстрый</a:t>
            </a:r>
          </a:p>
          <a:p>
            <a:pPr rtl="0" eaLnBrk="1" fontAlgn="t" latinLnBrk="0" hangingPunct="1"/>
            <a:r>
              <a:rPr lang="ru-RU" sz="1200" b="0" i="0" u="none" strike="noStrike" kern="1200" dirty="0">
                <a:solidFill>
                  <a:schemeClr val="tx1"/>
                </a:solidFill>
                <a:effectLst/>
                <a:latin typeface="+mn-lt"/>
                <a:ea typeface="+mn-ea"/>
                <a:cs typeface="+mn-cs"/>
              </a:rPr>
              <a:t>- Размер заголовка</a:t>
            </a:r>
            <a:r>
              <a:rPr lang="ru-RU" sz="1200" b="0" i="0" u="none" strike="noStrike" kern="1200" baseline="0" dirty="0">
                <a:solidFill>
                  <a:schemeClr val="tx1"/>
                </a:solidFill>
                <a:effectLst/>
                <a:latin typeface="+mn-lt"/>
                <a:ea typeface="+mn-ea"/>
                <a:cs typeface="+mn-cs"/>
              </a:rPr>
              <a:t> </a:t>
            </a:r>
            <a:r>
              <a:rPr lang="en-US" sz="1200" b="0" i="0" u="none" strike="noStrike" kern="1200" baseline="0" dirty="0">
                <a:solidFill>
                  <a:schemeClr val="tx1"/>
                </a:solidFill>
                <a:effectLst/>
                <a:latin typeface="+mn-lt"/>
                <a:ea typeface="+mn-ea"/>
                <a:cs typeface="+mn-cs"/>
              </a:rPr>
              <a:t>UDP </a:t>
            </a:r>
            <a:r>
              <a:rPr lang="ru-RU" sz="1200" b="0" i="0" u="none" strike="noStrike" kern="1200" baseline="0" dirty="0">
                <a:solidFill>
                  <a:schemeClr val="tx1"/>
                </a:solidFill>
                <a:effectLst/>
                <a:latin typeface="+mn-lt"/>
                <a:ea typeface="+mn-ea"/>
                <a:cs typeface="+mn-cs"/>
              </a:rPr>
              <a:t>составляет 8 байт. Пакеты отправляются индивидуально и проверяются на целостность только в том случае, если они приходят</a:t>
            </a:r>
            <a:endParaRPr lang="ru-RU" sz="1200" b="0" i="0" u="none" strike="noStrike" kern="1200" dirty="0">
              <a:solidFill>
                <a:schemeClr val="tx1"/>
              </a:solidFill>
              <a:effectLst/>
              <a:latin typeface="+mn-lt"/>
              <a:ea typeface="+mn-ea"/>
              <a:cs typeface="+mn-cs"/>
            </a:endParaRPr>
          </a:p>
          <a:p>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15</a:t>
            </a:fld>
            <a:endParaRPr lang="ru-RU"/>
          </a:p>
        </p:txBody>
      </p:sp>
    </p:spTree>
    <p:extLst>
      <p:ext uri="{BB962C8B-B14F-4D97-AF65-F5344CB8AC3E}">
        <p14:creationId xmlns:p14="http://schemas.microsoft.com/office/powerpoint/2010/main" val="22518955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u-RU" sz="1200" b="0" i="0" u="none" strike="noStrike" cap="none" dirty="0">
                <a:solidFill>
                  <a:schemeClr val="dk1"/>
                </a:solidFill>
                <a:effectLst/>
                <a:latin typeface="+mn-lt"/>
                <a:ea typeface="Calibri"/>
                <a:cs typeface="Calibri"/>
                <a:sym typeface="Calibri"/>
              </a:rPr>
              <a:t>Первый вид сканирования — </a:t>
            </a:r>
            <a:r>
              <a:rPr lang="ru-RU" sz="1200" b="0" i="0" u="none" strike="noStrike" cap="none" dirty="0" err="1">
                <a:solidFill>
                  <a:schemeClr val="dk1"/>
                </a:solidFill>
                <a:effectLst/>
                <a:latin typeface="+mn-lt"/>
                <a:ea typeface="Calibri"/>
                <a:cs typeface="Calibri"/>
                <a:sym typeface="Calibri"/>
              </a:rPr>
              <a:t>ping</a:t>
            </a:r>
            <a:r>
              <a:rPr lang="ru-RU" sz="1200" b="0" i="0" u="none" strike="noStrike" cap="none" dirty="0">
                <a:solidFill>
                  <a:schemeClr val="dk1"/>
                </a:solidFill>
                <a:effectLst/>
                <a:latin typeface="+mn-lt"/>
                <a:ea typeface="Calibri"/>
                <a:cs typeface="Calibri"/>
                <a:sym typeface="Calibri"/>
              </a:rPr>
              <a:t>-сканирование. Основная задача — обнаружить «живые» узлы в сети. Под </a:t>
            </a:r>
            <a:r>
              <a:rPr lang="ru-RU" sz="1200" b="0" i="0" u="none" strike="noStrike" cap="none" dirty="0" err="1">
                <a:solidFill>
                  <a:schemeClr val="dk1"/>
                </a:solidFill>
                <a:effectLst/>
                <a:latin typeface="+mn-lt"/>
                <a:ea typeface="Calibri"/>
                <a:cs typeface="Calibri"/>
                <a:sym typeface="Calibri"/>
              </a:rPr>
              <a:t>ping</a:t>
            </a:r>
            <a:r>
              <a:rPr lang="ru-RU" sz="1200" b="0" i="0" u="none" strike="noStrike" cap="none" dirty="0">
                <a:solidFill>
                  <a:schemeClr val="dk1"/>
                </a:solidFill>
                <a:effectLst/>
                <a:latin typeface="+mn-lt"/>
                <a:ea typeface="Calibri"/>
                <a:cs typeface="Calibri"/>
                <a:sym typeface="Calibri"/>
              </a:rPr>
              <a:t>-сканированием понимают широковещательную рассылку пакетов ICMP. Сканер рассылает пакеты типа </a:t>
            </a:r>
            <a:r>
              <a:rPr lang="ru-RU" sz="1200" b="0" i="0" u="none" strike="noStrike" cap="none" dirty="0" err="1">
                <a:solidFill>
                  <a:schemeClr val="dk1"/>
                </a:solidFill>
                <a:effectLst/>
                <a:latin typeface="+mn-lt"/>
                <a:ea typeface="Calibri"/>
                <a:cs typeface="Calibri"/>
                <a:sym typeface="Calibri"/>
              </a:rPr>
              <a:t>Echo</a:t>
            </a:r>
            <a:r>
              <a:rPr lang="ru-RU" sz="1200" b="0" i="0" u="none" strike="noStrike" cap="none" dirty="0">
                <a:solidFill>
                  <a:schemeClr val="dk1"/>
                </a:solidFill>
                <a:effectLst/>
                <a:latin typeface="+mn-lt"/>
                <a:ea typeface="Calibri"/>
                <a:cs typeface="Calibri"/>
                <a:sym typeface="Calibri"/>
              </a:rPr>
              <a:t> REQUEST по указанным IP-адресам и ожидает в ответ пакеты типа </a:t>
            </a:r>
            <a:r>
              <a:rPr lang="ru-RU" sz="1200" b="0" i="0" u="none" strike="noStrike" cap="none" dirty="0" err="1">
                <a:solidFill>
                  <a:schemeClr val="dk1"/>
                </a:solidFill>
                <a:effectLst/>
                <a:latin typeface="+mn-lt"/>
                <a:ea typeface="Calibri"/>
                <a:cs typeface="Calibri"/>
                <a:sym typeface="Calibri"/>
              </a:rPr>
              <a:t>Echo</a:t>
            </a:r>
            <a:r>
              <a:rPr lang="ru-RU" sz="1200" b="0" i="0" u="none" strike="noStrike" cap="none" dirty="0">
                <a:solidFill>
                  <a:schemeClr val="dk1"/>
                </a:solidFill>
                <a:effectLst/>
                <a:latin typeface="+mn-lt"/>
                <a:ea typeface="Calibri"/>
                <a:cs typeface="Calibri"/>
                <a:sym typeface="Calibri"/>
              </a:rPr>
              <a:t> REPLY. Если ответ получен, считается, что узел присутствует в сети по указанному IP-адресу.</a:t>
            </a:r>
            <a:endParaRPr lang="ru-RU" dirty="0"/>
          </a:p>
          <a:p>
            <a:endParaRPr lang="ru-RU"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ARP</a:t>
            </a:r>
            <a:r>
              <a:rPr lang="ru-RU" baseline="0" dirty="0"/>
              <a:t> сканирование</a:t>
            </a:r>
            <a:r>
              <a:rPr lang="en-US" baseline="0" dirty="0"/>
              <a:t>. </a:t>
            </a:r>
            <a:r>
              <a:rPr lang="ru-RU" baseline="0" dirty="0"/>
              <a:t>Эта техника похожа на </a:t>
            </a:r>
            <a:r>
              <a:rPr lang="en-US" baseline="0" dirty="0"/>
              <a:t>ping-</a:t>
            </a:r>
            <a:r>
              <a:rPr lang="ru-RU" baseline="0" dirty="0"/>
              <a:t>сканирование, но вместо протокола </a:t>
            </a:r>
            <a:r>
              <a:rPr lang="en-US" baseline="0" dirty="0"/>
              <a:t>ping </a:t>
            </a:r>
            <a:r>
              <a:rPr lang="ru-RU" baseline="0" dirty="0"/>
              <a:t>используется </a:t>
            </a:r>
            <a:r>
              <a:rPr lang="en-US" baseline="0" dirty="0" err="1"/>
              <a:t>arp</a:t>
            </a:r>
            <a:r>
              <a:rPr lang="en-US" baseline="0" dirty="0"/>
              <a:t>. </a:t>
            </a:r>
            <a:r>
              <a:rPr lang="ru-RU" baseline="0" dirty="0"/>
              <a:t>В сеть рассылаются широковещательные запросы по всем искомым </a:t>
            </a:r>
            <a:r>
              <a:rPr lang="en-US" baseline="0" dirty="0" err="1"/>
              <a:t>ip</a:t>
            </a:r>
            <a:r>
              <a:rPr lang="en-US" baseline="0" dirty="0"/>
              <a:t> </a:t>
            </a:r>
            <a:r>
              <a:rPr lang="ru-RU" baseline="0" dirty="0"/>
              <a:t>адресам, и если устройство ответило – значит, работает. Так как протокол </a:t>
            </a:r>
            <a:r>
              <a:rPr lang="en-US" baseline="0" dirty="0" err="1"/>
              <a:t>arp</a:t>
            </a:r>
            <a:r>
              <a:rPr lang="en-US" baseline="0" dirty="0"/>
              <a:t> </a:t>
            </a:r>
            <a:r>
              <a:rPr lang="ru-RU" baseline="0" dirty="0"/>
              <a:t>нельзя отключить без последствия для устройства, это сканирование довольно эффективно, но действует только в рамках подсети, в которой находится злоумышленник. В добавок такое сканирование легко обнаружить.</a:t>
            </a:r>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18</a:t>
            </a:fld>
            <a:endParaRPr lang="ru-RU"/>
          </a:p>
        </p:txBody>
      </p:sp>
    </p:spTree>
    <p:extLst>
      <p:ext uri="{BB962C8B-B14F-4D97-AF65-F5344CB8AC3E}">
        <p14:creationId xmlns:p14="http://schemas.microsoft.com/office/powerpoint/2010/main" val="38799435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u-RU" sz="1200" b="0" i="0" u="none" strike="noStrike" cap="none" dirty="0">
                <a:solidFill>
                  <a:schemeClr val="dk1"/>
                </a:solidFill>
                <a:effectLst/>
                <a:latin typeface="+mn-lt"/>
                <a:ea typeface="Calibri"/>
                <a:cs typeface="Calibri"/>
                <a:sym typeface="Calibri"/>
              </a:rPr>
              <a:t>Более</a:t>
            </a:r>
            <a:r>
              <a:rPr lang="ru-RU" sz="1200" b="0" i="0" u="none" strike="noStrike" cap="none" baseline="0" dirty="0">
                <a:solidFill>
                  <a:schemeClr val="dk1"/>
                </a:solidFill>
                <a:effectLst/>
                <a:latin typeface="+mn-lt"/>
                <a:ea typeface="Calibri"/>
                <a:cs typeface="Calibri"/>
                <a:sym typeface="Calibri"/>
              </a:rPr>
              <a:t> продвинутая тактика сканирования – </a:t>
            </a:r>
            <a:r>
              <a:rPr lang="ru-RU" sz="1200" b="0" i="0" u="none" strike="noStrike" cap="none" dirty="0">
                <a:solidFill>
                  <a:schemeClr val="dk1"/>
                </a:solidFill>
                <a:effectLst/>
                <a:latin typeface="+mn-lt"/>
                <a:ea typeface="Calibri"/>
                <a:cs typeface="Calibri"/>
                <a:sym typeface="Calibri"/>
              </a:rPr>
              <a:t>сканирование портов. Сканирование этими методами определяет доступные порты на узлах, а затем на основе полученных данных делается предположение о типе используемой операционной системы или конкретного приложения, запущенного на конечном узле. Под сканированием портов понимают пробные попытки подключения к внешним узлам.</a:t>
            </a:r>
            <a:endParaRPr lang="ru-RU" baseline="0" dirty="0"/>
          </a:p>
          <a:p>
            <a:endParaRPr lang="ru-RU" sz="1200" b="0" i="0" u="none" strike="noStrike" cap="none" dirty="0">
              <a:solidFill>
                <a:schemeClr val="dk1"/>
              </a:solidFill>
              <a:effectLst/>
              <a:latin typeface="+mn-lt"/>
              <a:cs typeface="Calibri"/>
              <a:sym typeface="Calibri"/>
            </a:endParaRPr>
          </a:p>
          <a:p>
            <a:r>
              <a:rPr lang="ru-RU" sz="1200" b="0" i="0" u="none" strike="noStrike" cap="none" dirty="0">
                <a:solidFill>
                  <a:schemeClr val="dk1"/>
                </a:solidFill>
                <a:effectLst/>
                <a:latin typeface="+mn-lt"/>
                <a:cs typeface="Calibri"/>
                <a:sym typeface="Calibri"/>
              </a:rPr>
              <a:t>Методы сканирования портов:</a:t>
            </a:r>
            <a:endParaRPr lang="ru-RU" sz="1200" b="0" i="0" u="none" strike="noStrike" cap="none" dirty="0">
              <a:solidFill>
                <a:schemeClr val="dk1"/>
              </a:solidFill>
              <a:effectLst/>
              <a:latin typeface="+mn-lt"/>
              <a:ea typeface="Calibri"/>
              <a:cs typeface="Calibri"/>
              <a:sym typeface="Calibri"/>
            </a:endParaRPr>
          </a:p>
          <a:p>
            <a:pPr marL="0" indent="0"/>
            <a:r>
              <a:rPr lang="ru-RU" sz="1200" b="0" i="0" u="none" strike="noStrike" cap="none" dirty="0">
                <a:solidFill>
                  <a:schemeClr val="dk1"/>
                </a:solidFill>
                <a:effectLst/>
                <a:latin typeface="+mn-lt"/>
                <a:ea typeface="Calibri"/>
                <a:cs typeface="Calibri"/>
                <a:sym typeface="Calibri"/>
              </a:rPr>
              <a:t>Наиболее</a:t>
            </a:r>
            <a:r>
              <a:rPr lang="ru-RU" sz="1200" b="0" i="0" u="none" strike="noStrike" cap="none" baseline="0" dirty="0">
                <a:solidFill>
                  <a:schemeClr val="dk1"/>
                </a:solidFill>
                <a:effectLst/>
                <a:latin typeface="+mn-lt"/>
                <a:ea typeface="Calibri"/>
                <a:cs typeface="Calibri"/>
                <a:sym typeface="Calibri"/>
              </a:rPr>
              <a:t> ч</a:t>
            </a:r>
            <a:r>
              <a:rPr lang="ru-RU" sz="1200" b="0" i="0" u="none" strike="noStrike" cap="none" dirty="0">
                <a:solidFill>
                  <a:schemeClr val="dk1"/>
                </a:solidFill>
                <a:effectLst/>
                <a:latin typeface="+mn-lt"/>
                <a:ea typeface="Calibri"/>
                <a:cs typeface="Calibri"/>
                <a:sym typeface="Calibri"/>
              </a:rPr>
              <a:t>асто используется метод TCP SYN. Его называют сканированием с установкой полуоткрытого соединения, так как соединение не устанавливается до конца. На исследуемый порт посылается сообщение SYN, затем идет ожидание ответа, на основании которого определяется статус порта. Ответы SYN/ACK говорят о том, что порт прослушивается, а ответ RST говорит о том, что порт не прослушивается.</a:t>
            </a:r>
          </a:p>
          <a:p>
            <a:pPr marL="0" indent="0"/>
            <a:endParaRPr lang="ru-RU" sz="1200" b="0" i="0" u="none" strike="noStrike" cap="none" dirty="0">
              <a:solidFill>
                <a:schemeClr val="dk1"/>
              </a:solidFill>
              <a:effectLst/>
              <a:latin typeface="+mn-lt"/>
              <a:ea typeface="Calibri"/>
              <a:cs typeface="Calibri"/>
              <a:sym typeface="Calibri"/>
            </a:endParaRPr>
          </a:p>
          <a:p>
            <a:pPr marL="0" indent="0"/>
            <a:r>
              <a:rPr lang="ru-RU" sz="1200" b="0" i="0" u="none" strike="noStrike" cap="none" dirty="0">
                <a:solidFill>
                  <a:schemeClr val="dk1"/>
                </a:solidFill>
                <a:effectLst/>
                <a:latin typeface="+mn-lt"/>
                <a:ea typeface="Calibri"/>
                <a:cs typeface="Calibri"/>
                <a:sym typeface="Calibri"/>
              </a:rPr>
              <a:t>Метод TCP CONNECT менее популярен, чем TCP SYN. При реализации метода TCP CONNECT производится попытка установить соединение по протоколу TCP к нужному порту с процедурой </a:t>
            </a:r>
            <a:r>
              <a:rPr lang="ru-RU" sz="1200" b="0" i="0" u="none" strike="noStrike" cap="none" dirty="0" err="1">
                <a:solidFill>
                  <a:schemeClr val="dk1"/>
                </a:solidFill>
                <a:effectLst/>
                <a:latin typeface="+mn-lt"/>
                <a:ea typeface="Calibri"/>
                <a:cs typeface="Calibri"/>
                <a:sym typeface="Calibri"/>
              </a:rPr>
              <a:t>handshake</a:t>
            </a:r>
            <a:r>
              <a:rPr lang="ru-RU" sz="1200" b="0" i="0" u="none" strike="noStrike" cap="none" dirty="0">
                <a:solidFill>
                  <a:schemeClr val="dk1"/>
                </a:solidFill>
                <a:effectLst/>
                <a:latin typeface="+mn-lt"/>
                <a:ea typeface="Calibri"/>
                <a:cs typeface="Calibri"/>
                <a:sym typeface="Calibri"/>
              </a:rPr>
              <a:t>. Процедура заключается в обмене сообщениями для согласования параметров соединения, то есть служебными сообщениями SYN, SYN/ACK, ACK, между узлами. Соединение устанавливается на уровне операционной системы, поэтому существует шанс, что оно будет заблокировано средством защиты и попадет в журнал событий.</a:t>
            </a:r>
          </a:p>
          <a:p>
            <a:pPr marL="0" indent="0"/>
            <a:endParaRPr lang="ru-RU" sz="1200" b="0" i="0" u="none" strike="noStrike" cap="none" baseline="0" dirty="0">
              <a:solidFill>
                <a:schemeClr val="dk1"/>
              </a:solidFill>
              <a:effectLst/>
              <a:latin typeface="+mn-lt"/>
              <a:cs typeface="Calibri"/>
              <a:sym typeface="Calibri"/>
            </a:endParaRPr>
          </a:p>
          <a:p>
            <a:pPr marL="0" indent="0"/>
            <a:r>
              <a:rPr lang="ru-RU" sz="1200" b="0" i="0" u="none" strike="noStrike" cap="none" dirty="0">
                <a:solidFill>
                  <a:schemeClr val="dk1"/>
                </a:solidFill>
                <a:effectLst/>
                <a:latin typeface="+mn-lt"/>
                <a:ea typeface="Calibri"/>
                <a:cs typeface="Calibri"/>
                <a:sym typeface="Calibri"/>
              </a:rPr>
              <a:t>UDP-сканирование медленнее и сложнее, чем TCP-сканирование. Время сканирования всего диапазона</a:t>
            </a:r>
            <a:r>
              <a:rPr lang="ru-RU" sz="1200" b="0" i="0" u="none" strike="noStrike" cap="none" baseline="0" dirty="0">
                <a:solidFill>
                  <a:schemeClr val="dk1"/>
                </a:solidFill>
                <a:effectLst/>
                <a:latin typeface="+mn-lt"/>
                <a:ea typeface="Calibri"/>
                <a:cs typeface="Calibri"/>
                <a:sym typeface="Calibri"/>
              </a:rPr>
              <a:t> </a:t>
            </a:r>
            <a:r>
              <a:rPr lang="en-US" sz="1200" b="0" i="0" u="none" strike="noStrike" cap="none" baseline="0" dirty="0">
                <a:solidFill>
                  <a:schemeClr val="dk1"/>
                </a:solidFill>
                <a:effectLst/>
                <a:latin typeface="+mn-lt"/>
                <a:ea typeface="Calibri"/>
                <a:cs typeface="Calibri"/>
                <a:sym typeface="Calibri"/>
              </a:rPr>
              <a:t>UDP </a:t>
            </a:r>
            <a:r>
              <a:rPr lang="ru-RU" sz="1200" b="0" i="0" u="none" strike="noStrike" cap="none" baseline="0" dirty="0">
                <a:solidFill>
                  <a:schemeClr val="dk1"/>
                </a:solidFill>
                <a:effectLst/>
                <a:latin typeface="+mn-lt"/>
                <a:ea typeface="Calibri"/>
                <a:cs typeface="Calibri"/>
                <a:sym typeface="Calibri"/>
              </a:rPr>
              <a:t>портов по одному </a:t>
            </a:r>
            <a:r>
              <a:rPr lang="en-US" sz="1200" b="0" i="0" u="none" strike="noStrike" cap="none" baseline="0" dirty="0" err="1">
                <a:solidFill>
                  <a:schemeClr val="dk1"/>
                </a:solidFill>
                <a:effectLst/>
                <a:latin typeface="+mn-lt"/>
                <a:ea typeface="Calibri"/>
                <a:cs typeface="Calibri"/>
                <a:sym typeface="Calibri"/>
              </a:rPr>
              <a:t>ip</a:t>
            </a:r>
            <a:r>
              <a:rPr lang="en-US" sz="1200" b="0" i="0" u="none" strike="noStrike" cap="none" baseline="0" dirty="0">
                <a:solidFill>
                  <a:schemeClr val="dk1"/>
                </a:solidFill>
                <a:effectLst/>
                <a:latin typeface="+mn-lt"/>
                <a:ea typeface="Calibri"/>
                <a:cs typeface="Calibri"/>
                <a:sym typeface="Calibri"/>
              </a:rPr>
              <a:t> </a:t>
            </a:r>
            <a:r>
              <a:rPr lang="ru-RU" sz="1200" b="0" i="0" u="none" strike="noStrike" cap="none" baseline="0" dirty="0">
                <a:solidFill>
                  <a:schemeClr val="dk1"/>
                </a:solidFill>
                <a:effectLst/>
                <a:latin typeface="+mn-lt"/>
                <a:ea typeface="Calibri"/>
                <a:cs typeface="Calibri"/>
                <a:sym typeface="Calibri"/>
              </a:rPr>
              <a:t>адресу может занимать чуть ли не сутки. </a:t>
            </a:r>
          </a:p>
          <a:p>
            <a:pPr marL="0" indent="0"/>
            <a:r>
              <a:rPr lang="ru-RU" sz="1200" b="0" i="0" u="none" strike="noStrike" cap="none" dirty="0">
                <a:solidFill>
                  <a:schemeClr val="dk1"/>
                </a:solidFill>
                <a:effectLst/>
                <a:latin typeface="+mn-lt"/>
                <a:ea typeface="Calibri"/>
                <a:cs typeface="Calibri"/>
                <a:sym typeface="Calibri"/>
              </a:rPr>
              <a:t>Для определения статуса порта посылается пустой </a:t>
            </a:r>
            <a:r>
              <a:rPr lang="en-US" sz="1200" b="0" i="0" u="none" strike="noStrike" cap="none" dirty="0">
                <a:solidFill>
                  <a:schemeClr val="dk1"/>
                </a:solidFill>
                <a:effectLst/>
                <a:latin typeface="+mn-lt"/>
                <a:ea typeface="Calibri"/>
                <a:cs typeface="Calibri"/>
                <a:sym typeface="Calibri"/>
              </a:rPr>
              <a:t>UDP-</a:t>
            </a:r>
            <a:r>
              <a:rPr lang="ru-RU" sz="1200" b="0" i="0" u="none" strike="noStrike" cap="none" dirty="0">
                <a:solidFill>
                  <a:schemeClr val="dk1"/>
                </a:solidFill>
                <a:effectLst/>
                <a:latin typeface="+mn-lt"/>
                <a:ea typeface="Calibri"/>
                <a:cs typeface="Calibri"/>
                <a:sym typeface="Calibri"/>
              </a:rPr>
              <a:t>заголовок, и если в ответ приходит ошибка достижимости </a:t>
            </a:r>
            <a:r>
              <a:rPr lang="en-US" sz="1200" b="0" i="0" u="none" strike="noStrike" cap="none" dirty="0">
                <a:solidFill>
                  <a:schemeClr val="dk1"/>
                </a:solidFill>
                <a:effectLst/>
                <a:latin typeface="+mn-lt"/>
                <a:ea typeface="Calibri"/>
                <a:cs typeface="Calibri"/>
                <a:sym typeface="Calibri"/>
              </a:rPr>
              <a:t>ICMP Destination Unreachable </a:t>
            </a:r>
            <a:r>
              <a:rPr lang="ru-RU" sz="1200" b="0" i="0" u="none" strike="noStrike" cap="none" dirty="0">
                <a:solidFill>
                  <a:schemeClr val="dk1"/>
                </a:solidFill>
                <a:effectLst/>
                <a:latin typeface="+mn-lt"/>
                <a:ea typeface="Calibri"/>
                <a:cs typeface="Calibri"/>
                <a:sym typeface="Calibri"/>
              </a:rPr>
              <a:t>с кодом </a:t>
            </a:r>
            <a:r>
              <a:rPr lang="en-US" sz="1200" b="0" i="0" u="none" strike="noStrike" cap="none" dirty="0">
                <a:solidFill>
                  <a:schemeClr val="dk1"/>
                </a:solidFill>
                <a:effectLst/>
                <a:latin typeface="+mn-lt"/>
                <a:ea typeface="Calibri"/>
                <a:cs typeface="Calibri"/>
                <a:sym typeface="Calibri"/>
              </a:rPr>
              <a:t>Destination port unreachable, </a:t>
            </a:r>
            <a:r>
              <a:rPr lang="ru-RU" sz="1200" b="0" i="0" u="none" strike="noStrike" cap="none" dirty="0">
                <a:solidFill>
                  <a:schemeClr val="dk1"/>
                </a:solidFill>
                <a:effectLst/>
                <a:latin typeface="+mn-lt"/>
                <a:ea typeface="Calibri"/>
                <a:cs typeface="Calibri"/>
                <a:sym typeface="Calibri"/>
              </a:rPr>
              <a:t>это значит, что порт закрыт; другие ошибки достижимости </a:t>
            </a:r>
            <a:r>
              <a:rPr lang="en-US" sz="1200" b="0" i="0" u="none" strike="noStrike" cap="none" dirty="0">
                <a:solidFill>
                  <a:schemeClr val="dk1"/>
                </a:solidFill>
                <a:effectLst/>
                <a:latin typeface="+mn-lt"/>
                <a:ea typeface="Calibri"/>
                <a:cs typeface="Calibri"/>
                <a:sym typeface="Calibri"/>
              </a:rPr>
              <a:t>ICMP </a:t>
            </a:r>
            <a:r>
              <a:rPr lang="ru-RU" sz="1200" b="0" i="0" u="none" strike="noStrike" cap="none" dirty="0">
                <a:solidFill>
                  <a:schemeClr val="dk1"/>
                </a:solidFill>
                <a:effectLst/>
                <a:latin typeface="+mn-lt"/>
                <a:ea typeface="Calibri"/>
                <a:cs typeface="Calibri"/>
                <a:sym typeface="Calibri"/>
              </a:rPr>
              <a:t>означают, что порт фильтруется. Если порт отвечает </a:t>
            </a:r>
            <a:r>
              <a:rPr lang="en-US" sz="1200" b="0" i="0" u="none" strike="noStrike" cap="none" dirty="0">
                <a:solidFill>
                  <a:schemeClr val="dk1"/>
                </a:solidFill>
                <a:effectLst/>
                <a:latin typeface="+mn-lt"/>
                <a:ea typeface="Calibri"/>
                <a:cs typeface="Calibri"/>
                <a:sym typeface="Calibri"/>
              </a:rPr>
              <a:t>UDP-</a:t>
            </a:r>
            <a:r>
              <a:rPr lang="ru-RU" sz="1200" b="0" i="0" u="none" strike="noStrike" cap="none" dirty="0">
                <a:solidFill>
                  <a:schemeClr val="dk1"/>
                </a:solidFill>
                <a:effectLst/>
                <a:latin typeface="+mn-lt"/>
                <a:ea typeface="Calibri"/>
                <a:cs typeface="Calibri"/>
                <a:sym typeface="Calibri"/>
              </a:rPr>
              <a:t>пакетом, значит, он открыт. Из-за специфики </a:t>
            </a:r>
            <a:r>
              <a:rPr lang="en-US" sz="1200" b="0" i="0" u="none" strike="noStrike" cap="none" dirty="0">
                <a:solidFill>
                  <a:schemeClr val="dk1"/>
                </a:solidFill>
                <a:effectLst/>
                <a:latin typeface="+mn-lt"/>
                <a:ea typeface="Calibri"/>
                <a:cs typeface="Calibri"/>
                <a:sym typeface="Calibri"/>
              </a:rPr>
              <a:t>UDP </a:t>
            </a:r>
            <a:r>
              <a:rPr lang="ru-RU" sz="1200" b="0" i="0" u="none" strike="noStrike" cap="none" dirty="0">
                <a:solidFill>
                  <a:schemeClr val="dk1"/>
                </a:solidFill>
                <a:effectLst/>
                <a:latin typeface="+mn-lt"/>
                <a:ea typeface="Calibri"/>
                <a:cs typeface="Calibri"/>
                <a:sym typeface="Calibri"/>
              </a:rPr>
              <a:t>и потери пакетов запросы повторяются несколько раз</a:t>
            </a:r>
            <a:r>
              <a:rPr lang="en-US" sz="1200" b="0" i="0" u="none" strike="noStrike" cap="none" dirty="0">
                <a:solidFill>
                  <a:schemeClr val="dk1"/>
                </a:solidFill>
                <a:effectLst/>
                <a:latin typeface="+mn-lt"/>
                <a:ea typeface="Calibri"/>
                <a:cs typeface="Calibri"/>
                <a:sym typeface="Calibri"/>
              </a:rPr>
              <a:t>.</a:t>
            </a:r>
          </a:p>
          <a:p>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19</a:t>
            </a:fld>
            <a:endParaRPr lang="ru-RU"/>
          </a:p>
        </p:txBody>
      </p:sp>
    </p:spTree>
    <p:extLst>
      <p:ext uri="{BB962C8B-B14F-4D97-AF65-F5344CB8AC3E}">
        <p14:creationId xmlns:p14="http://schemas.microsoft.com/office/powerpoint/2010/main" val="14794305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Протоколы транспортного уровня обеспечивают контроль над передачей данных между межсетевыми протоколами и приложениями уровня операционной системы.</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Транспортные протоколы предписывают способ передачи сообщений между узлами. Наиболее популярными из транспортных протоколов являются протокол управления передачей (</a:t>
            </a:r>
            <a:r>
              <a:rPr lang="ru-RU" b="1" dirty="0"/>
              <a:t>TCP</a:t>
            </a:r>
            <a:r>
              <a:rPr lang="ru-RU" dirty="0"/>
              <a:t>) и протокол пользовательских </a:t>
            </a:r>
            <a:r>
              <a:rPr lang="ru-RU" dirty="0" err="1"/>
              <a:t>датаграмм</a:t>
            </a:r>
            <a:r>
              <a:rPr lang="ru-RU" dirty="0"/>
              <a:t> (</a:t>
            </a:r>
            <a:r>
              <a:rPr lang="ru-RU" b="1" dirty="0"/>
              <a:t>UDP</a:t>
            </a:r>
            <a:r>
              <a:rPr lang="ru-RU" dirty="0"/>
              <a:t>).</a:t>
            </a:r>
          </a:p>
          <a:p>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2</a:t>
            </a:fld>
            <a:endParaRPr lang="ru-RU"/>
          </a:p>
        </p:txBody>
      </p:sp>
    </p:spTree>
    <p:extLst>
      <p:ext uri="{BB962C8B-B14F-4D97-AF65-F5344CB8AC3E}">
        <p14:creationId xmlns:p14="http://schemas.microsoft.com/office/powerpoint/2010/main" val="14980525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Рассмотрим</a:t>
            </a:r>
            <a:r>
              <a:rPr lang="ru-RU" baseline="0" dirty="0"/>
              <a:t> первый популярный транспортный протокол. Он называется </a:t>
            </a:r>
            <a:r>
              <a:rPr lang="en-US" baseline="0" dirty="0"/>
              <a:t>TCP – Transmission Control Protocol, </a:t>
            </a:r>
            <a:r>
              <a:rPr lang="ru-RU" sz="1200" dirty="0">
                <a:solidFill>
                  <a:srgbClr val="202122"/>
                </a:solidFill>
                <a:effectLst/>
                <a:latin typeface="Arial" panose="020B0604020202020204" pitchFamily="34" charset="0"/>
                <a:ea typeface="Times New Roman" panose="02020603050405020304" pitchFamily="18" charset="0"/>
                <a:cs typeface="Arial" panose="020B0604020202020204" pitchFamily="34" charset="0"/>
              </a:rPr>
              <a:t>протокол управления передачей. </a:t>
            </a:r>
          </a:p>
          <a:p>
            <a:r>
              <a:rPr lang="ru-RU" dirty="0"/>
              <a:t>Если приложению требуется подтверждение доставки сообщения, оно использует протокол TCP. Единица</a:t>
            </a:r>
            <a:r>
              <a:rPr lang="ru-RU" baseline="0" dirty="0"/>
              <a:t> передачи данных на транспортном уровне модели </a:t>
            </a:r>
            <a:r>
              <a:rPr lang="en-US" baseline="0" dirty="0"/>
              <a:t>OSI </a:t>
            </a:r>
            <a:r>
              <a:rPr lang="ru-RU" baseline="0" dirty="0"/>
              <a:t>называется сегмент. </a:t>
            </a:r>
          </a:p>
          <a:p>
            <a:pPr marL="0" marR="0" indent="0" algn="l" defTabSz="914377" rtl="0" eaLnBrk="1" fontAlgn="auto" latinLnBrk="0" hangingPunct="1">
              <a:lnSpc>
                <a:spcPct val="100000"/>
              </a:lnSpc>
              <a:spcBef>
                <a:spcPts val="0"/>
              </a:spcBef>
              <a:spcAft>
                <a:spcPts val="0"/>
              </a:spcAft>
              <a:buClrTx/>
              <a:buSzTx/>
              <a:buFontTx/>
              <a:buNone/>
              <a:tabLst/>
              <a:defRPr/>
            </a:pPr>
            <a:r>
              <a:rPr lang="ru-RU" dirty="0"/>
              <a:t>TCP разбивает сообщение на фрагменты меньшего размера, именуемые сегментами. Эти сегменты последовательно нумеруются и передаются IP-протоколу, который затем осуществляет сборку пакетов. TCP отслеживает количество сегментов, отправленных на тот или иной узел тем или иным приложением. Если отправитель не получает подтверждения в течение определенного периода времени, то TCP рассматривает эти сегменты как потерянные и повторяет их отправку. Повторно отправляется только потерянная часть сообщения, а не все сообщение целиком. </a:t>
            </a:r>
          </a:p>
          <a:p>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3</a:t>
            </a:fld>
            <a:endParaRPr lang="ru-RU"/>
          </a:p>
        </p:txBody>
      </p:sp>
    </p:spTree>
    <p:extLst>
      <p:ext uri="{BB962C8B-B14F-4D97-AF65-F5344CB8AC3E}">
        <p14:creationId xmlns:p14="http://schemas.microsoft.com/office/powerpoint/2010/main" val="12212447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В начальных заголовках </a:t>
            </a:r>
            <a:r>
              <a:rPr lang="en-US" dirty="0"/>
              <a:t>TCP </a:t>
            </a:r>
            <a:r>
              <a:rPr lang="ru-RU" dirty="0"/>
              <a:t>мы увидим порт</a:t>
            </a:r>
            <a:r>
              <a:rPr lang="ru-RU" baseline="0" dirty="0"/>
              <a:t> источника и порт назначения. Это специальные номера, с помощью которых клиент может обратиться к конкретному приложению, работающему на сервере.</a:t>
            </a:r>
            <a:endParaRPr lang="ru-RU" dirty="0"/>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Порядковый номер, он же </a:t>
            </a:r>
            <a:r>
              <a:rPr lang="en-US" dirty="0"/>
              <a:t>Sequence number</a:t>
            </a:r>
            <a:r>
              <a:rPr lang="ru-RU" dirty="0"/>
              <a:t>. Этот заголовок</a:t>
            </a:r>
            <a:r>
              <a:rPr lang="ru-RU" baseline="0" dirty="0"/>
              <a:t> позволяет контролировать порядок сообщений. И</a:t>
            </a:r>
            <a:r>
              <a:rPr lang="ru-RU" dirty="0"/>
              <a:t>менно благодаря этому параметру принимающая система собирает пакеты именно так, как надо, а не в том порядке, как они пришли.</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Номер подтверждения,</a:t>
            </a:r>
            <a:r>
              <a:rPr lang="ru-RU" baseline="0" dirty="0"/>
              <a:t> </a:t>
            </a:r>
            <a:r>
              <a:rPr lang="en-US" dirty="0"/>
              <a:t>Acknowledgment Number </a:t>
            </a:r>
            <a:r>
              <a:rPr lang="ru-RU" dirty="0"/>
              <a:t>– этот</a:t>
            </a:r>
            <a:r>
              <a:rPr lang="ru-RU" baseline="0" dirty="0"/>
              <a:t> заголовок</a:t>
            </a:r>
            <a:r>
              <a:rPr lang="ru-RU" dirty="0"/>
              <a:t> показывает, на пакет с каким </a:t>
            </a:r>
            <a:r>
              <a:rPr lang="en-US" dirty="0"/>
              <a:t>Sequence number</a:t>
            </a:r>
            <a:r>
              <a:rPr lang="ru-RU" dirty="0"/>
              <a:t> отвечает удаленная система. Таким образом мы можем понять, что удаленная система получила пакет с нашим </a:t>
            </a:r>
            <a:r>
              <a:rPr lang="en-US" dirty="0"/>
              <a:t>Sequence number</a:t>
            </a:r>
            <a:r>
              <a:rPr lang="ru-RU" dirty="0"/>
              <a:t>.</a:t>
            </a:r>
          </a:p>
          <a:p>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Длина заголовка, </a:t>
            </a:r>
            <a:r>
              <a:rPr lang="en-US" dirty="0"/>
              <a:t>Data offset</a:t>
            </a:r>
            <a:r>
              <a:rPr lang="ru-RU" dirty="0"/>
              <a:t>, известная также как смещение данных. Этот</a:t>
            </a:r>
            <a:r>
              <a:rPr lang="ru-RU" baseline="0" dirty="0"/>
              <a:t> заголовок с</a:t>
            </a:r>
            <a:r>
              <a:rPr lang="ru-RU" dirty="0"/>
              <a:t>одержит размер заголовка TCP, измеряемый в 32-битных сегментах. Минимальный размер заголовка TCP составляет пять 32-битных сегментов (всего 20 байт), а максимальный — пятнадцать 32-битных сегментов (или 60 байт).</a:t>
            </a:r>
          </a:p>
          <a:p>
            <a:endParaRPr lang="ru-RU" dirty="0"/>
          </a:p>
          <a:p>
            <a:pPr marL="0" marR="0" indent="0" algn="l" defTabSz="914400" rtl="0" eaLnBrk="1" fontAlgn="auto" latinLnBrk="0" hangingPunct="1">
              <a:lnSpc>
                <a:spcPct val="100000"/>
              </a:lnSpc>
              <a:spcBef>
                <a:spcPts val="0"/>
              </a:spcBef>
              <a:spcAft>
                <a:spcPts val="0"/>
              </a:spcAft>
              <a:buClrTx/>
              <a:buSzTx/>
              <a:buFontTx/>
              <a:buNone/>
              <a:tabLst/>
              <a:defRPr/>
            </a:pPr>
            <a:r>
              <a:rPr lang="ru-RU" dirty="0"/>
              <a:t>Далее идут зарезервированные</a:t>
            </a:r>
            <a:r>
              <a:rPr lang="ru-RU" baseline="0" dirty="0"/>
              <a:t> биты</a:t>
            </a:r>
            <a:r>
              <a:rPr lang="ru-RU" dirty="0"/>
              <a:t>. Размер этого поля</a:t>
            </a:r>
            <a:r>
              <a:rPr lang="ru-RU" baseline="0" dirty="0"/>
              <a:t> рамен трем битам. Эти данные з</a:t>
            </a:r>
            <a:r>
              <a:rPr lang="ru-RU" dirty="0"/>
              <a:t>арезервированы для будущего использования, а сейчас просто забивается нулями. На данный момент осталось три незадействованных бита, в то время как еще три ранее зарезервированных бита уже используются как флаги.</a:t>
            </a:r>
          </a:p>
          <a:p>
            <a:endParaRPr lang="ru-RU" dirty="0"/>
          </a:p>
          <a:p>
            <a:pPr marL="0" marR="0" indent="0" algn="l" defTabSz="914400" rtl="0" eaLnBrk="1" fontAlgn="auto" latinLnBrk="0" hangingPunct="1">
              <a:lnSpc>
                <a:spcPct val="100000"/>
              </a:lnSpc>
              <a:spcBef>
                <a:spcPts val="0"/>
              </a:spcBef>
              <a:spcAft>
                <a:spcPts val="0"/>
              </a:spcAft>
              <a:buClrTx/>
              <a:buSzTx/>
              <a:buFontTx/>
              <a:buNone/>
              <a:tabLst/>
              <a:defRPr/>
            </a:pPr>
            <a:r>
              <a:rPr lang="ru-RU" dirty="0"/>
              <a:t>Следующее поле – флаги. Это специальные </a:t>
            </a:r>
            <a:r>
              <a:rPr lang="ru-RU" sz="1200" b="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управляющие биты, определяющие функциональность </a:t>
            </a:r>
            <a:r>
              <a:rPr lang="en-US" sz="1200" b="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TCP </a:t>
            </a:r>
            <a:r>
              <a:rPr lang="ru-RU" sz="1200" b="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соединения.</a:t>
            </a:r>
          </a:p>
          <a:p>
            <a:r>
              <a:rPr lang="ru-RU" dirty="0"/>
              <a:t>Их рассмотрим подробнее</a:t>
            </a:r>
            <a:r>
              <a:rPr lang="ru-RU" baseline="0" dirty="0"/>
              <a:t> дальше</a:t>
            </a:r>
          </a:p>
          <a:p>
            <a:endParaRPr lang="ru-RU"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ru-RU" dirty="0"/>
              <a:t>Заголовок</a:t>
            </a:r>
            <a:r>
              <a:rPr lang="ru-RU" baseline="0" dirty="0"/>
              <a:t> Размер окна (</a:t>
            </a:r>
            <a:r>
              <a:rPr lang="en-US" baseline="0" dirty="0"/>
              <a:t>Window Size)</a:t>
            </a:r>
            <a:r>
              <a:rPr lang="ru-RU" baseline="0" dirty="0"/>
              <a:t> позволяет сообщить серверу, какой объем данных готов принять обратно. Этим клиент информирует сервер о размере своего буфера. Если сервер попытается ответить клиенту, отправив данные большего объема, чем размер буфера клиента, то клиент такой набор данных обработать не сможет.</a:t>
            </a:r>
            <a:endParaRPr lang="ru-RU" dirty="0"/>
          </a:p>
          <a:p>
            <a:endParaRPr lang="ru-RU" dirty="0"/>
          </a:p>
          <a:p>
            <a:r>
              <a:rPr lang="ru-RU" dirty="0"/>
              <a:t>Заголовок</a:t>
            </a:r>
            <a:r>
              <a:rPr lang="ru-RU" baseline="0" dirty="0"/>
              <a:t> контрольной суммы используется для проверки целостности всех заголовков </a:t>
            </a:r>
            <a:r>
              <a:rPr lang="en-US" baseline="0" dirty="0"/>
              <a:t>TCP. </a:t>
            </a:r>
            <a:r>
              <a:rPr lang="ru-RU" baseline="0" dirty="0"/>
              <a:t>Аналогичный параметр ранее мы разбирали в протоколе </a:t>
            </a:r>
            <a:r>
              <a:rPr lang="en-US" baseline="0" dirty="0"/>
              <a:t>IP.</a:t>
            </a:r>
            <a:endParaRPr lang="ru-RU" dirty="0"/>
          </a:p>
          <a:p>
            <a:endParaRPr lang="ru-RU" dirty="0"/>
          </a:p>
          <a:p>
            <a:pPr marL="0" marR="0" indent="0" algn="l" defTabSz="914400" rtl="0" eaLnBrk="1" fontAlgn="auto" latinLnBrk="0" hangingPunct="1">
              <a:lnSpc>
                <a:spcPct val="100000"/>
              </a:lnSpc>
              <a:spcBef>
                <a:spcPts val="0"/>
              </a:spcBef>
              <a:spcAft>
                <a:spcPts val="0"/>
              </a:spcAft>
              <a:buClrTx/>
              <a:buSzTx/>
              <a:buFontTx/>
              <a:buNone/>
              <a:tabLst/>
              <a:defRPr/>
            </a:pPr>
            <a:r>
              <a:rPr lang="ru-RU" dirty="0"/>
              <a:t>Указатель срочности, </a:t>
            </a:r>
            <a:r>
              <a:rPr lang="en-US" dirty="0"/>
              <a:t>Urgent pointer</a:t>
            </a:r>
            <a:r>
              <a:rPr lang="ru-RU" dirty="0"/>
              <a:t>, необходим для того, чтобы </a:t>
            </a:r>
            <a:r>
              <a:rPr lang="ru-RU" dirty="0" err="1"/>
              <a:t>приоритизировать</a:t>
            </a:r>
            <a:r>
              <a:rPr lang="ru-RU" dirty="0"/>
              <a:t> данный трафик для приложения. Если данные помечены с помощью этого</a:t>
            </a:r>
            <a:r>
              <a:rPr lang="ru-RU" baseline="0" dirty="0"/>
              <a:t> поля как срочные, то приложение-получатель трафика обработает эти данные немедленно. В данном поле указывается смещение данных, благодаря которому приложение понимает, где </a:t>
            </a:r>
            <a:r>
              <a:rPr lang="ru-RU" baseline="0" dirty="0" err="1"/>
              <a:t>приоритизированные</a:t>
            </a:r>
            <a:r>
              <a:rPr lang="ru-RU" baseline="0" dirty="0"/>
              <a:t> данные в сегменте заканчиваются.</a:t>
            </a:r>
            <a:endParaRPr lang="ru-RU" dirty="0"/>
          </a:p>
          <a:p>
            <a:endParaRPr lang="ru-RU" dirty="0"/>
          </a:p>
          <a:p>
            <a:pPr marL="0" marR="0" indent="0" algn="l" defTabSz="914400" rtl="0" eaLnBrk="1" fontAlgn="auto" latinLnBrk="0" hangingPunct="1">
              <a:lnSpc>
                <a:spcPct val="100000"/>
              </a:lnSpc>
              <a:spcBef>
                <a:spcPts val="0"/>
              </a:spcBef>
              <a:spcAft>
                <a:spcPts val="0"/>
              </a:spcAft>
              <a:buClrTx/>
              <a:buSzTx/>
              <a:buFontTx/>
              <a:buNone/>
              <a:tabLst/>
              <a:defRPr/>
            </a:pPr>
            <a:r>
              <a:rPr lang="ru-RU" dirty="0"/>
              <a:t>Поле опций необходимо</a:t>
            </a:r>
            <a:r>
              <a:rPr lang="ru-RU" baseline="0" dirty="0"/>
              <a:t> для расширения функциональности </a:t>
            </a:r>
            <a:r>
              <a:rPr lang="en-US" baseline="0" dirty="0"/>
              <a:t>TCP. </a:t>
            </a:r>
            <a:r>
              <a:rPr lang="ru-RU" baseline="0" dirty="0"/>
              <a:t>В этом заголовке разработчики приложений могут определять свои специальные опции, с которыми будет работать их приложение. </a:t>
            </a:r>
            <a:endParaRPr lang="ru-RU" dirty="0"/>
          </a:p>
          <a:p>
            <a:endParaRPr lang="ru-RU" dirty="0"/>
          </a:p>
          <a:p>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4</a:t>
            </a:fld>
            <a:endParaRPr lang="ru-RU"/>
          </a:p>
        </p:txBody>
      </p:sp>
    </p:spTree>
    <p:extLst>
      <p:ext uri="{BB962C8B-B14F-4D97-AF65-F5344CB8AC3E}">
        <p14:creationId xmlns:p14="http://schemas.microsoft.com/office/powerpoint/2010/main" val="12514058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Важно</a:t>
            </a:r>
            <a:r>
              <a:rPr lang="ru-RU" baseline="0" dirty="0"/>
              <a:t> разобраться и в том, как </a:t>
            </a:r>
            <a:r>
              <a:rPr lang="en-US" baseline="0" dirty="0"/>
              <a:t>TCP </a:t>
            </a:r>
            <a:r>
              <a:rPr lang="ru-RU" baseline="0" dirty="0"/>
              <a:t>гарантирует надежный обмен данными между клиентом и сервером. </a:t>
            </a:r>
          </a:p>
          <a:p>
            <a:r>
              <a:rPr lang="ru-RU" dirty="0"/>
              <a:t>Протокол</a:t>
            </a:r>
            <a:r>
              <a:rPr lang="ru-RU" baseline="0" dirty="0"/>
              <a:t> устанавливает соединение между двух устройств с помощью так называемого рукопожатия, которое еще называют </a:t>
            </a:r>
            <a:r>
              <a:rPr lang="en-US" baseline="0" dirty="0"/>
              <a:t>TCP handshake. </a:t>
            </a:r>
            <a:r>
              <a:rPr lang="ru-RU" baseline="0" dirty="0"/>
              <a:t>Клиент отправляет сегмент с флагом </a:t>
            </a:r>
            <a:r>
              <a:rPr lang="en-US" baseline="0" dirty="0"/>
              <a:t>SYN. </a:t>
            </a:r>
            <a:r>
              <a:rPr lang="ru-RU" baseline="0" dirty="0"/>
              <a:t>Этот флаг – запрос на синхронизацию. Сервер, получивший такое сообщение, если готов к установке соединения, посылает клиенту ответ под названием </a:t>
            </a:r>
            <a:r>
              <a:rPr lang="en-US" baseline="0" dirty="0"/>
              <a:t>SYN-ACK. </a:t>
            </a:r>
          </a:p>
          <a:p>
            <a:r>
              <a:rPr lang="ru-RU" baseline="0" dirty="0"/>
              <a:t>Клиент, получивший такой ответ от сервера, подтверждает свои намерения на установку соединения ответом </a:t>
            </a:r>
            <a:r>
              <a:rPr lang="en-US" baseline="0" dirty="0"/>
              <a:t>ACK. </a:t>
            </a:r>
            <a:r>
              <a:rPr lang="ru-RU" baseline="0" dirty="0"/>
              <a:t>После этого сервер переходит в состояние </a:t>
            </a:r>
            <a:r>
              <a:rPr lang="ru-RU" sz="1200" kern="1200" dirty="0">
                <a:solidFill>
                  <a:schemeClr val="tx1"/>
                </a:solidFill>
                <a:effectLst/>
                <a:latin typeface="+mn-lt"/>
                <a:ea typeface="+mn-ea"/>
                <a:cs typeface="+mn-cs"/>
              </a:rPr>
              <a:t>ESTABLISHED, что означает, что между клиентом и сервером был успешно</a:t>
            </a:r>
            <a:r>
              <a:rPr lang="ru-RU" sz="1200" kern="1200" baseline="0" dirty="0">
                <a:solidFill>
                  <a:schemeClr val="tx1"/>
                </a:solidFill>
                <a:effectLst/>
                <a:latin typeface="+mn-lt"/>
                <a:ea typeface="+mn-ea"/>
                <a:cs typeface="+mn-cs"/>
              </a:rPr>
              <a:t> установлен </a:t>
            </a:r>
            <a:r>
              <a:rPr lang="en-US" sz="1200" kern="1200" baseline="0" dirty="0">
                <a:solidFill>
                  <a:schemeClr val="tx1"/>
                </a:solidFill>
                <a:effectLst/>
                <a:latin typeface="+mn-lt"/>
                <a:ea typeface="+mn-ea"/>
                <a:cs typeface="+mn-cs"/>
              </a:rPr>
              <a:t>TCP </a:t>
            </a:r>
            <a:r>
              <a:rPr lang="ru-RU" sz="1200" kern="1200" baseline="0" dirty="0">
                <a:solidFill>
                  <a:schemeClr val="tx1"/>
                </a:solidFill>
                <a:effectLst/>
                <a:latin typeface="+mn-lt"/>
                <a:ea typeface="+mn-ea"/>
                <a:cs typeface="+mn-cs"/>
              </a:rPr>
              <a:t>коннект.</a:t>
            </a:r>
            <a:endParaRPr lang="ru-RU" dirty="0"/>
          </a:p>
          <a:p>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7</a:t>
            </a:fld>
            <a:endParaRPr lang="ru-RU"/>
          </a:p>
        </p:txBody>
      </p:sp>
    </p:spTree>
    <p:extLst>
      <p:ext uri="{BB962C8B-B14F-4D97-AF65-F5344CB8AC3E}">
        <p14:creationId xmlns:p14="http://schemas.microsoft.com/office/powerpoint/2010/main" val="769925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a:solidFill>
                  <a:schemeClr val="tx1"/>
                </a:solidFill>
                <a:effectLst/>
                <a:latin typeface="+mn-lt"/>
                <a:ea typeface="+mn-ea"/>
                <a:cs typeface="+mn-cs"/>
              </a:rPr>
              <a:t>Клиент отравляет запрос к серверу. Поскольку данные поместились в один пакет TCP, он получил флаг </a:t>
            </a:r>
            <a:r>
              <a:rPr lang="ru-RU" sz="1200" b="1" i="0" kern="1200" dirty="0">
                <a:solidFill>
                  <a:schemeClr val="tx1"/>
                </a:solidFill>
                <a:effectLst/>
                <a:latin typeface="+mn-lt"/>
                <a:ea typeface="+mn-ea"/>
                <a:cs typeface="+mn-cs"/>
              </a:rPr>
              <a:t>PSH</a:t>
            </a:r>
            <a:r>
              <a:rPr lang="ru-RU" sz="1200" b="0" i="0" kern="1200" dirty="0">
                <a:solidFill>
                  <a:schemeClr val="tx1"/>
                </a:solidFill>
                <a:effectLst/>
                <a:latin typeface="+mn-lt"/>
                <a:ea typeface="+mn-ea"/>
                <a:cs typeface="+mn-cs"/>
              </a:rPr>
              <a:t>, чтобы сервер не ждал продолжение получения данных. При этом пакет получил 2 флага: </a:t>
            </a:r>
            <a:r>
              <a:rPr lang="ru-RU" sz="1200" b="1" i="0" kern="1200" dirty="0">
                <a:solidFill>
                  <a:schemeClr val="tx1"/>
                </a:solidFill>
                <a:effectLst/>
                <a:latin typeface="+mn-lt"/>
                <a:ea typeface="+mn-ea"/>
                <a:cs typeface="+mn-cs"/>
              </a:rPr>
              <a:t>ACK</a:t>
            </a:r>
            <a:r>
              <a:rPr lang="ru-RU" sz="1200" b="0" i="0" kern="1200" dirty="0">
                <a:solidFill>
                  <a:schemeClr val="tx1"/>
                </a:solidFill>
                <a:effectLst/>
                <a:latin typeface="+mn-lt"/>
                <a:ea typeface="+mn-ea"/>
                <a:cs typeface="+mn-cs"/>
              </a:rPr>
              <a:t> (подтвердил предыдущею передачу пакетов от сервера) и </a:t>
            </a:r>
            <a:r>
              <a:rPr lang="ru-RU" sz="1200" b="1" i="0" kern="1200" dirty="0">
                <a:solidFill>
                  <a:schemeClr val="tx1"/>
                </a:solidFill>
                <a:effectLst/>
                <a:latin typeface="+mn-lt"/>
                <a:ea typeface="+mn-ea"/>
                <a:cs typeface="+mn-cs"/>
              </a:rPr>
              <a:t>PSH</a:t>
            </a:r>
            <a:r>
              <a:rPr lang="ru-RU" sz="1200" b="0" i="0" kern="1200" dirty="0">
                <a:solidFill>
                  <a:schemeClr val="tx1"/>
                </a:solidFill>
                <a:effectLst/>
                <a:latin typeface="+mn-lt"/>
                <a:ea typeface="+mn-ea"/>
                <a:cs typeface="+mn-cs"/>
              </a:rPr>
              <a:t>.</a:t>
            </a:r>
          </a:p>
          <a:p>
            <a:r>
              <a:rPr lang="ru-RU" sz="1200" b="0" i="0" kern="1200" dirty="0">
                <a:solidFill>
                  <a:schemeClr val="tx1"/>
                </a:solidFill>
                <a:effectLst/>
                <a:latin typeface="+mn-lt"/>
                <a:ea typeface="+mn-ea"/>
                <a:cs typeface="+mn-cs"/>
              </a:rPr>
              <a:t>В ответ на это сервер отправляет пакет </a:t>
            </a:r>
            <a:r>
              <a:rPr lang="ru-RU" sz="1200" b="1" i="0" kern="1200" dirty="0">
                <a:solidFill>
                  <a:schemeClr val="tx1"/>
                </a:solidFill>
                <a:effectLst/>
                <a:latin typeface="+mn-lt"/>
                <a:ea typeface="+mn-ea"/>
                <a:cs typeface="+mn-cs"/>
              </a:rPr>
              <a:t>ACK</a:t>
            </a:r>
            <a:r>
              <a:rPr lang="ru-RU" sz="1200" b="0" i="0" kern="1200" dirty="0">
                <a:solidFill>
                  <a:schemeClr val="tx1"/>
                </a:solidFill>
                <a:effectLst/>
                <a:latin typeface="+mn-lt"/>
                <a:ea typeface="+mn-ea"/>
                <a:cs typeface="+mn-cs"/>
              </a:rPr>
              <a:t> с номером успешно полученных данных.</a:t>
            </a:r>
          </a:p>
          <a:p>
            <a:r>
              <a:rPr lang="ru-RU" sz="1200" b="0" i="0" kern="1200" dirty="0">
                <a:solidFill>
                  <a:schemeClr val="tx1"/>
                </a:solidFill>
                <a:effectLst/>
                <a:latin typeface="+mn-lt"/>
                <a:ea typeface="+mn-ea"/>
                <a:cs typeface="+mn-cs"/>
              </a:rPr>
              <a:t>Далее сервер обработал запрос и отправляет данные клиенту. Эти данные делятся на пакеты и отправляются сегментами.</a:t>
            </a:r>
          </a:p>
          <a:p>
            <a:r>
              <a:rPr lang="ru-RU" sz="1200" b="0" i="0" kern="1200" dirty="0">
                <a:solidFill>
                  <a:schemeClr val="tx1"/>
                </a:solidFill>
                <a:effectLst/>
                <a:latin typeface="+mn-lt"/>
                <a:ea typeface="+mn-ea"/>
                <a:cs typeface="+mn-cs"/>
              </a:rPr>
              <a:t>Далее клиент подтверждает, что данные получены отправляя пакеты с флагом </a:t>
            </a:r>
            <a:r>
              <a:rPr lang="ru-RU" sz="1200" b="1" i="0" kern="1200" dirty="0">
                <a:solidFill>
                  <a:schemeClr val="tx1"/>
                </a:solidFill>
                <a:effectLst/>
                <a:latin typeface="+mn-lt"/>
                <a:ea typeface="+mn-ea"/>
                <a:cs typeface="+mn-cs"/>
              </a:rPr>
              <a:t>ACK</a:t>
            </a:r>
            <a:r>
              <a:rPr lang="ru-RU" sz="1200" b="0" i="0" kern="1200" dirty="0">
                <a:solidFill>
                  <a:schemeClr val="tx1"/>
                </a:solidFill>
                <a:effectLst/>
                <a:latin typeface="+mn-lt"/>
                <a:ea typeface="+mn-ea"/>
                <a:cs typeface="+mn-cs"/>
              </a:rPr>
              <a:t>.</a:t>
            </a:r>
          </a:p>
          <a:p>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8</a:t>
            </a:fld>
            <a:endParaRPr lang="ru-RU"/>
          </a:p>
        </p:txBody>
      </p:sp>
    </p:spTree>
    <p:extLst>
      <p:ext uri="{BB962C8B-B14F-4D97-AF65-F5344CB8AC3E}">
        <p14:creationId xmlns:p14="http://schemas.microsoft.com/office/powerpoint/2010/main" val="2707355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Теперь перейдем к второму популярному транспортному протоколу – </a:t>
            </a:r>
            <a:r>
              <a:rPr lang="en-US" dirty="0"/>
              <a:t>UDP</a:t>
            </a:r>
            <a:r>
              <a:rPr lang="en-US" baseline="0" dirty="0"/>
              <a:t> (User Datagram Protocol).</a:t>
            </a:r>
            <a:r>
              <a:rPr lang="ru-RU" baseline="0" dirty="0"/>
              <a:t> С помощью </a:t>
            </a:r>
            <a:r>
              <a:rPr lang="en-US" baseline="0" dirty="0"/>
              <a:t>UDP </a:t>
            </a:r>
            <a:r>
              <a:rPr lang="ru-RU" baseline="0" dirty="0"/>
              <a:t>компьютерные приложения могут посылать сообщения другим хостам по IP-сети без необходимости предварительного сообщения для установки специальных каналов передачи или путей данных.</a:t>
            </a:r>
            <a:endParaRPr lang="en-US" baseline="0" dirty="0"/>
          </a:p>
          <a:p>
            <a:r>
              <a:rPr lang="ru-RU" dirty="0"/>
              <a:t>Такие</a:t>
            </a:r>
            <a:r>
              <a:rPr lang="ru-RU" baseline="0" dirty="0"/>
              <a:t> сообщения называются </a:t>
            </a:r>
            <a:r>
              <a:rPr lang="ru-RU" baseline="0" dirty="0" err="1"/>
              <a:t>датаграммы</a:t>
            </a:r>
            <a:r>
              <a:rPr lang="ru-RU" baseline="0" dirty="0"/>
              <a:t>. Этот протокол работает намного быстрее, чем </a:t>
            </a:r>
            <a:r>
              <a:rPr lang="en-US" baseline="0" dirty="0"/>
              <a:t>TCP, </a:t>
            </a:r>
            <a:r>
              <a:rPr lang="ru-RU" baseline="0" dirty="0"/>
              <a:t>но в нем нет механизма повторной передачи данных, поэтому такой протокол считается ненадежным.</a:t>
            </a:r>
            <a:endParaRPr lang="ru-RU" dirty="0"/>
          </a:p>
          <a:p>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10</a:t>
            </a:fld>
            <a:endParaRPr lang="ru-RU"/>
          </a:p>
        </p:txBody>
      </p:sp>
    </p:spTree>
    <p:extLst>
      <p:ext uri="{BB962C8B-B14F-4D97-AF65-F5344CB8AC3E}">
        <p14:creationId xmlns:p14="http://schemas.microsoft.com/office/powerpoint/2010/main" val="3841618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sz="1200" b="0" i="0" kern="1200" dirty="0">
                <a:solidFill>
                  <a:schemeClr val="tx1"/>
                </a:solidFill>
                <a:effectLst/>
                <a:latin typeface="+mn-lt"/>
                <a:ea typeface="+mn-ea"/>
                <a:cs typeface="+mn-cs"/>
              </a:rPr>
              <a:t>UDP получает сообщения от прикладного уровня, добавляет к ним поля номеров портов отправителя и получателя для демультиплексирования приемной стороной, а также два других специальных поля и передает полученный сегмент сетевому уровню. Сетевой уровень заключает сегмент в дейтаграмму и «по возможности» передает ее хосту назначения. Если последний успешно получает сегмент, протокол UDP с помощью поля номера порта получателя направляет данные сегмента нужному процессу. Обратите внимание на то, что протокол UDP не предусматривает процедуры рукопожатия перед началом передачи сегментов. Поэтому говорят, что UDP осуществляет передачу данных без установления соединения.</a:t>
            </a:r>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11</a:t>
            </a:fld>
            <a:endParaRPr lang="ru-RU"/>
          </a:p>
        </p:txBody>
      </p:sp>
    </p:spTree>
    <p:extLst>
      <p:ext uri="{BB962C8B-B14F-4D97-AF65-F5344CB8AC3E}">
        <p14:creationId xmlns:p14="http://schemas.microsoft.com/office/powerpoint/2010/main" val="8364737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dirty="0"/>
              <a:t>Заголовков у</a:t>
            </a:r>
            <a:r>
              <a:rPr lang="ru-RU" baseline="0" dirty="0"/>
              <a:t> </a:t>
            </a:r>
            <a:r>
              <a:rPr lang="en-US" baseline="0" dirty="0"/>
              <a:t>UDP </a:t>
            </a:r>
            <a:r>
              <a:rPr lang="ru-RU" baseline="0" dirty="0"/>
              <a:t>гораздо меньше, чем у </a:t>
            </a:r>
            <a:r>
              <a:rPr lang="en-US" baseline="0" dirty="0"/>
              <a:t>TCP. </a:t>
            </a:r>
            <a:r>
              <a:rPr lang="ru-RU" baseline="0" dirty="0"/>
              <a:t>Этот протокол банально проще, оттого и быстрее.</a:t>
            </a:r>
          </a:p>
          <a:p>
            <a:r>
              <a:rPr lang="ru-RU" baseline="0" dirty="0"/>
              <a:t>Давайте рассмотрим эти заголовки поподробнее.</a:t>
            </a:r>
            <a:endParaRPr lang="ru-RU"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Порт отправителя и порт получателя – как и в случае с </a:t>
            </a:r>
            <a:r>
              <a:rPr lang="en-US" dirty="0"/>
              <a:t>TCP, </a:t>
            </a:r>
            <a:r>
              <a:rPr lang="ru-RU" dirty="0"/>
              <a:t>в заголовке будет</a:t>
            </a:r>
            <a:r>
              <a:rPr lang="ru-RU" baseline="0" dirty="0"/>
              <a:t> находится цифра порта, куда трафик адресован, а также порт, откуда трафик отправлялся. Порт получателя нужен для того, чтобы принимающее устройство могло определить, какой программе направить трафик на обработку, ведь одновременно на компьютере может работать большое количество программ. Порт отправителя </a:t>
            </a:r>
            <a:r>
              <a:rPr lang="ru-RU" sz="1200" b="0" i="0" kern="1200" dirty="0">
                <a:solidFill>
                  <a:schemeClr val="tx1"/>
                </a:solidFill>
                <a:effectLst/>
                <a:latin typeface="+mn-lt"/>
                <a:ea typeface="+mn-ea"/>
                <a:cs typeface="+mn-cs"/>
              </a:rPr>
              <a:t>содержит </a:t>
            </a:r>
            <a:r>
              <a:rPr lang="ru-RU" sz="1200" b="0" i="0" kern="1200" baseline="0" dirty="0">
                <a:solidFill>
                  <a:schemeClr val="tx1"/>
                </a:solidFill>
                <a:effectLst/>
                <a:latin typeface="+mn-lt"/>
                <a:ea typeface="+mn-ea"/>
                <a:cs typeface="+mn-cs"/>
              </a:rPr>
              <a:t>значение </a:t>
            </a:r>
            <a:r>
              <a:rPr lang="ru-RU" sz="1200" b="0" i="0" kern="1200" dirty="0">
                <a:solidFill>
                  <a:schemeClr val="tx1"/>
                </a:solidFill>
                <a:effectLst/>
                <a:latin typeface="+mn-lt"/>
                <a:ea typeface="+mn-ea"/>
                <a:cs typeface="+mn-cs"/>
              </a:rPr>
              <a:t>порта, на который при необходимости будет посылаться ответ в случае необходимости.</a:t>
            </a:r>
            <a:endParaRPr lang="ru-RU"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Длина </a:t>
            </a:r>
            <a:r>
              <a:rPr lang="ru-RU" dirty="0" err="1"/>
              <a:t>датаграммы</a:t>
            </a:r>
            <a:r>
              <a:rPr lang="ru-RU" dirty="0"/>
              <a:t> – это </a:t>
            </a:r>
            <a:r>
              <a:rPr lang="ru-RU" sz="1200" b="0" i="0" kern="1200" dirty="0">
                <a:solidFill>
                  <a:schemeClr val="tx1"/>
                </a:solidFill>
                <a:effectLst/>
                <a:latin typeface="+mn-lt"/>
                <a:ea typeface="+mn-ea"/>
                <a:cs typeface="+mn-cs"/>
              </a:rPr>
              <a:t>поле, задающее длину всей дейтаграммы (заголовка и данных) в байтах. Минимальная длина равна длине заголовка - 8 байт. Теоретически, максимальный размер поля - 65535 байт для UDP-дейтаграммы (8 байт на заголовок и 65527 на данные). Фактический предел для длины данных при использовании IPv4 - 65507 (помимо 8 байт на UDP-заголовок требуется еще 20 на IP-заголовок).</a:t>
            </a:r>
            <a:endParaRPr lang="ru-RU"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ru-RU" dirty="0"/>
              <a:t>Контрольная сумма - поле контрольной суммы используется для проверки заголовка и данных на ошибки. Если сумма не сгенерирована передатчиком, то поле заполняется нулями.</a:t>
            </a:r>
          </a:p>
          <a:p>
            <a:endParaRPr lang="ru-RU" dirty="0"/>
          </a:p>
        </p:txBody>
      </p:sp>
      <p:sp>
        <p:nvSpPr>
          <p:cNvPr id="4" name="Номер слайда 3"/>
          <p:cNvSpPr>
            <a:spLocks noGrp="1"/>
          </p:cNvSpPr>
          <p:nvPr>
            <p:ph type="sldNum" sz="quarter" idx="10"/>
          </p:nvPr>
        </p:nvSpPr>
        <p:spPr/>
        <p:txBody>
          <a:bodyPr/>
          <a:lstStyle/>
          <a:p>
            <a:fld id="{80EA2E60-5E3E-4AAB-B5EC-6CA89797E6E9}" type="slidenum">
              <a:rPr lang="ru-RU" smtClean="0"/>
              <a:t>12</a:t>
            </a:fld>
            <a:endParaRPr lang="ru-RU"/>
          </a:p>
        </p:txBody>
      </p:sp>
    </p:spTree>
    <p:extLst>
      <p:ext uri="{BB962C8B-B14F-4D97-AF65-F5344CB8AC3E}">
        <p14:creationId xmlns:p14="http://schemas.microsoft.com/office/powerpoint/2010/main" val="36730456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Обложка 1">
    <p:spTree>
      <p:nvGrpSpPr>
        <p:cNvPr id="1" name=""/>
        <p:cNvGrpSpPr/>
        <p:nvPr/>
      </p:nvGrpSpPr>
      <p:grpSpPr>
        <a:xfrm>
          <a:off x="0" y="0"/>
          <a:ext cx="0" cy="0"/>
          <a:chOff x="0" y="0"/>
          <a:chExt cx="0" cy="0"/>
        </a:xfrm>
      </p:grpSpPr>
      <p:sp>
        <p:nvSpPr>
          <p:cNvPr id="6" name="Прямоугольник 5">
            <a:extLst>
              <a:ext uri="{FF2B5EF4-FFF2-40B4-BE49-F238E27FC236}">
                <a16:creationId xmlns:a16="http://schemas.microsoft.com/office/drawing/2014/main" id="{B80FBCB0-19C3-4625-922F-1E99633524D5}"/>
              </a:ext>
            </a:extLst>
          </p:cNvPr>
          <p:cNvSpPr/>
          <p:nvPr userDrawn="1"/>
        </p:nvSpPr>
        <p:spPr>
          <a:xfrm>
            <a:off x="0" y="0"/>
            <a:ext cx="12192000" cy="6858000"/>
          </a:xfrm>
          <a:prstGeom prst="rect">
            <a:avLst/>
          </a:prstGeom>
          <a:solidFill>
            <a:srgbClr val="BC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7" name="Рисунок 6">
            <a:extLst>
              <a:ext uri="{FF2B5EF4-FFF2-40B4-BE49-F238E27FC236}">
                <a16:creationId xmlns:a16="http://schemas.microsoft.com/office/drawing/2014/main" id="{997B471C-22F4-4921-A6C9-323F1774D17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flipH="1">
            <a:off x="4386805" y="-585364"/>
            <a:ext cx="7805195" cy="7443364"/>
          </a:xfrm>
          <a:prstGeom prst="rect">
            <a:avLst/>
          </a:prstGeom>
        </p:spPr>
      </p:pic>
      <p:sp>
        <p:nvSpPr>
          <p:cNvPr id="8" name="Заголовок 1">
            <a:extLst>
              <a:ext uri="{FF2B5EF4-FFF2-40B4-BE49-F238E27FC236}">
                <a16:creationId xmlns:a16="http://schemas.microsoft.com/office/drawing/2014/main" id="{DB07697D-9A54-4A06-A5D0-96CE9E247AD3}"/>
              </a:ext>
            </a:extLst>
          </p:cNvPr>
          <p:cNvSpPr>
            <a:spLocks noGrp="1"/>
          </p:cNvSpPr>
          <p:nvPr>
            <p:ph type="ctrTitle"/>
          </p:nvPr>
        </p:nvSpPr>
        <p:spPr>
          <a:xfrm>
            <a:off x="338036" y="351064"/>
            <a:ext cx="5464629" cy="5598885"/>
          </a:xfrm>
        </p:spPr>
        <p:txBody>
          <a:bodyPr anchor="t">
            <a:normAutofit/>
          </a:bodyPr>
          <a:lstStyle>
            <a:lvl1pPr algn="l">
              <a:defRPr sz="4400" b="0"/>
            </a:lvl1pPr>
          </a:lstStyle>
          <a:p>
            <a:r>
              <a:rPr lang="ru-RU" dirty="0"/>
              <a:t>Образец заголовка</a:t>
            </a:r>
          </a:p>
        </p:txBody>
      </p:sp>
      <p:pic>
        <p:nvPicPr>
          <p:cNvPr id="9" name="Рисунок 8">
            <a:extLst>
              <a:ext uri="{FF2B5EF4-FFF2-40B4-BE49-F238E27FC236}">
                <a16:creationId xmlns:a16="http://schemas.microsoft.com/office/drawing/2014/main" id="{B362898B-58E7-4E6A-BD05-B9D65B1DA232}"/>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1292341" y="441325"/>
            <a:ext cx="456747" cy="456746"/>
          </a:xfrm>
          <a:prstGeom prst="rect">
            <a:avLst/>
          </a:prstGeom>
        </p:spPr>
      </p:pic>
      <p:sp>
        <p:nvSpPr>
          <p:cNvPr id="10" name="Текст 13">
            <a:extLst>
              <a:ext uri="{FF2B5EF4-FFF2-40B4-BE49-F238E27FC236}">
                <a16:creationId xmlns:a16="http://schemas.microsoft.com/office/drawing/2014/main" id="{641F2D1B-F3ED-4432-8AFF-DA00FD0CC79E}"/>
              </a:ext>
            </a:extLst>
          </p:cNvPr>
          <p:cNvSpPr>
            <a:spLocks noGrp="1"/>
          </p:cNvSpPr>
          <p:nvPr>
            <p:ph type="body" sz="quarter" idx="10" hasCustomPrompt="1"/>
          </p:nvPr>
        </p:nvSpPr>
        <p:spPr>
          <a:xfrm>
            <a:off x="333647" y="6168552"/>
            <a:ext cx="2426381" cy="481013"/>
          </a:xfrm>
        </p:spPr>
        <p:txBody>
          <a:bodyPr>
            <a:normAutofit/>
          </a:bodyPr>
          <a:lstStyle>
            <a:lvl1pPr marL="0" indent="0">
              <a:buFont typeface="Arial" panose="020B0604020202020204" pitchFamily="34" charset="0"/>
              <a:buNone/>
              <a:defRPr sz="1800"/>
            </a:lvl1pPr>
          </a:lstStyle>
          <a:p>
            <a:pPr lvl="0"/>
            <a:r>
              <a:rPr lang="ru-RU" sz="1600" dirty="0"/>
              <a:t>Имя Фамилия</a:t>
            </a:r>
          </a:p>
        </p:txBody>
      </p:sp>
      <p:sp>
        <p:nvSpPr>
          <p:cNvPr id="11" name="TextBox 10">
            <a:extLst>
              <a:ext uri="{FF2B5EF4-FFF2-40B4-BE49-F238E27FC236}">
                <a16:creationId xmlns:a16="http://schemas.microsoft.com/office/drawing/2014/main" id="{76FFB3BD-8AF8-4135-8DA5-C86CF3BD8405}"/>
              </a:ext>
            </a:extLst>
          </p:cNvPr>
          <p:cNvSpPr txBox="1"/>
          <p:nvPr userDrawn="1"/>
        </p:nvSpPr>
        <p:spPr>
          <a:xfrm>
            <a:off x="9968682" y="6173628"/>
            <a:ext cx="1896673" cy="338554"/>
          </a:xfrm>
          <a:prstGeom prst="rect">
            <a:avLst/>
          </a:prstGeom>
          <a:noFill/>
        </p:spPr>
        <p:txBody>
          <a:bodyPr wrap="none" rtlCol="0">
            <a:spAutoFit/>
          </a:bodyPr>
          <a:lstStyle/>
          <a:p>
            <a:pPr algn="r"/>
            <a:r>
              <a:rPr lang="en-US" sz="1600" b="1" dirty="0">
                <a:solidFill>
                  <a:schemeClr val="accent1"/>
                </a:solidFill>
              </a:rPr>
              <a:t>ptsecurity.com</a:t>
            </a:r>
            <a:endParaRPr lang="ru-RU" sz="1600" b="1" dirty="0">
              <a:solidFill>
                <a:schemeClr val="accent1"/>
              </a:solidFill>
            </a:endParaRPr>
          </a:p>
        </p:txBody>
      </p:sp>
    </p:spTree>
    <p:extLst>
      <p:ext uri="{BB962C8B-B14F-4D97-AF65-F5344CB8AC3E}">
        <p14:creationId xmlns:p14="http://schemas.microsoft.com/office/powerpoint/2010/main" val="398730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Пустой слайд">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fld id="{3B5CA0C3-2E3F-4C16-8F43-1643E3AA67E7}" type="slidenum">
              <a:rPr lang="ru-RU" smtClean="0"/>
              <a:t>‹#›</a:t>
            </a:fld>
            <a:endParaRPr lang="ru-RU"/>
          </a:p>
        </p:txBody>
      </p:sp>
      <p:pic>
        <p:nvPicPr>
          <p:cNvPr id="5" name="Рисунок 4"/>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8"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sp>
        <p:nvSpPr>
          <p:cNvPr id="11" name="TextBox 10"/>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12" name="TextBox 11"/>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Tree>
    <p:extLst>
      <p:ext uri="{BB962C8B-B14F-4D97-AF65-F5344CB8AC3E}">
        <p14:creationId xmlns:p14="http://schemas.microsoft.com/office/powerpoint/2010/main" val="3233341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Заголовок и объект">
    <p:spTree>
      <p:nvGrpSpPr>
        <p:cNvPr id="1" name=""/>
        <p:cNvGrpSpPr/>
        <p:nvPr/>
      </p:nvGrpSpPr>
      <p:grpSpPr>
        <a:xfrm>
          <a:off x="0" y="0"/>
          <a:ext cx="0" cy="0"/>
          <a:chOff x="0" y="0"/>
          <a:chExt cx="0" cy="0"/>
        </a:xfrm>
      </p:grpSpPr>
      <p:sp>
        <p:nvSpPr>
          <p:cNvPr id="7" name="Номер слайда 6"/>
          <p:cNvSpPr>
            <a:spLocks noGrp="1"/>
          </p:cNvSpPr>
          <p:nvPr>
            <p:ph type="sldNum" sz="quarter" idx="12"/>
          </p:nvPr>
        </p:nvSpPr>
        <p:spPr/>
        <p:txBody>
          <a:bodyPr/>
          <a:lstStyle/>
          <a:p>
            <a:fld id="{3B5CA0C3-2E3F-4C16-8F43-1643E3AA67E7}" type="slidenum">
              <a:rPr lang="ru-RU" smtClean="0"/>
              <a:t>‹#›</a:t>
            </a:fld>
            <a:endParaRPr lang="ru-RU"/>
          </a:p>
        </p:txBody>
      </p:sp>
      <p:sp>
        <p:nvSpPr>
          <p:cNvPr id="9"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pic>
        <p:nvPicPr>
          <p:cNvPr id="12" name="Рисунок 11"/>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13" name="Заголовок 1"/>
          <p:cNvSpPr>
            <a:spLocks noGrp="1"/>
          </p:cNvSpPr>
          <p:nvPr>
            <p:ph type="title"/>
          </p:nvPr>
        </p:nvSpPr>
        <p:spPr>
          <a:xfrm>
            <a:off x="2681829" y="1071840"/>
            <a:ext cx="9067259" cy="1097927"/>
          </a:xfrm>
        </p:spPr>
        <p:txBody>
          <a:bodyPr anchor="t">
            <a:normAutofit/>
          </a:bodyPr>
          <a:lstStyle>
            <a:lvl1pPr>
              <a:lnSpc>
                <a:spcPts val="4800"/>
              </a:lnSpc>
              <a:defRPr sz="4400"/>
            </a:lvl1pPr>
          </a:lstStyle>
          <a:p>
            <a:r>
              <a:rPr lang="ru-RU" dirty="0"/>
              <a:t>Образец заголовка</a:t>
            </a:r>
          </a:p>
        </p:txBody>
      </p:sp>
      <p:sp>
        <p:nvSpPr>
          <p:cNvPr id="15" name="Объект 14"/>
          <p:cNvSpPr>
            <a:spLocks noGrp="1"/>
          </p:cNvSpPr>
          <p:nvPr>
            <p:ph sz="quarter" idx="16"/>
          </p:nvPr>
        </p:nvSpPr>
        <p:spPr>
          <a:xfrm>
            <a:off x="442915" y="1954216"/>
            <a:ext cx="11306175" cy="3995737"/>
          </a:xfrm>
          <a:solidFill>
            <a:schemeClr val="bg2"/>
          </a:solidFill>
        </p:spPr>
        <p:txBody>
          <a:bodyPr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11" name="TextBox 10"/>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17" name="TextBox 16"/>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Tree>
    <p:extLst>
      <p:ext uri="{BB962C8B-B14F-4D97-AF65-F5344CB8AC3E}">
        <p14:creationId xmlns:p14="http://schemas.microsoft.com/office/powerpoint/2010/main" val="12895946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Объект с подписью">
    <p:spTree>
      <p:nvGrpSpPr>
        <p:cNvPr id="1" name=""/>
        <p:cNvGrpSpPr/>
        <p:nvPr/>
      </p:nvGrpSpPr>
      <p:grpSpPr>
        <a:xfrm>
          <a:off x="0" y="0"/>
          <a:ext cx="0" cy="0"/>
          <a:chOff x="0" y="0"/>
          <a:chExt cx="0" cy="0"/>
        </a:xfrm>
      </p:grpSpPr>
      <p:sp>
        <p:nvSpPr>
          <p:cNvPr id="7" name="Номер слайда 6"/>
          <p:cNvSpPr>
            <a:spLocks noGrp="1"/>
          </p:cNvSpPr>
          <p:nvPr>
            <p:ph type="sldNum" sz="quarter" idx="12"/>
          </p:nvPr>
        </p:nvSpPr>
        <p:spPr/>
        <p:txBody>
          <a:bodyPr/>
          <a:lstStyle/>
          <a:p>
            <a:fld id="{3B5CA0C3-2E3F-4C16-8F43-1643E3AA67E7}" type="slidenum">
              <a:rPr lang="ru-RU" smtClean="0"/>
              <a:t>‹#›</a:t>
            </a:fld>
            <a:endParaRPr lang="ru-RU"/>
          </a:p>
        </p:txBody>
      </p:sp>
      <p:sp>
        <p:nvSpPr>
          <p:cNvPr id="9"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pic>
        <p:nvPicPr>
          <p:cNvPr id="12" name="Рисунок 11"/>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13" name="Заголовок 1"/>
          <p:cNvSpPr>
            <a:spLocks noGrp="1"/>
          </p:cNvSpPr>
          <p:nvPr>
            <p:ph type="title"/>
          </p:nvPr>
        </p:nvSpPr>
        <p:spPr>
          <a:xfrm>
            <a:off x="2681833" y="1071840"/>
            <a:ext cx="9067257" cy="1097927"/>
          </a:xfrm>
        </p:spPr>
        <p:txBody>
          <a:bodyPr anchor="t">
            <a:normAutofit/>
          </a:bodyPr>
          <a:lstStyle>
            <a:lvl1pPr>
              <a:lnSpc>
                <a:spcPts val="4800"/>
              </a:lnSpc>
              <a:defRPr sz="4400"/>
            </a:lvl1pPr>
          </a:lstStyle>
          <a:p>
            <a:r>
              <a:rPr lang="ru-RU" dirty="0"/>
              <a:t>Образец заголовка</a:t>
            </a:r>
          </a:p>
        </p:txBody>
      </p:sp>
      <p:sp>
        <p:nvSpPr>
          <p:cNvPr id="15" name="Объект 14"/>
          <p:cNvSpPr>
            <a:spLocks noGrp="1"/>
          </p:cNvSpPr>
          <p:nvPr>
            <p:ph sz="quarter" idx="16"/>
          </p:nvPr>
        </p:nvSpPr>
        <p:spPr>
          <a:xfrm>
            <a:off x="2681831" y="1954216"/>
            <a:ext cx="4385720" cy="3995737"/>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14" name="Объект 14"/>
          <p:cNvSpPr>
            <a:spLocks noGrp="1"/>
          </p:cNvSpPr>
          <p:nvPr>
            <p:ph sz="quarter" idx="17"/>
          </p:nvPr>
        </p:nvSpPr>
        <p:spPr>
          <a:xfrm>
            <a:off x="7464427" y="1954216"/>
            <a:ext cx="4284663" cy="3995737"/>
          </a:xfrm>
          <a:solidFill>
            <a:schemeClr val="bg2"/>
          </a:solidFill>
        </p:spPr>
        <p:txBody>
          <a:bodyPr anchor="ctr"/>
          <a:lstStyle>
            <a:lvl1pPr marL="0" indent="0" algn="ctr">
              <a:buNone/>
              <a:defRPr/>
            </a:lvl1pPr>
          </a:lstStyle>
          <a:p>
            <a:pPr lvl="0"/>
            <a:endParaRPr lang="ru-RU" dirty="0"/>
          </a:p>
        </p:txBody>
      </p:sp>
      <p:sp>
        <p:nvSpPr>
          <p:cNvPr id="16" name="Текст 3"/>
          <p:cNvSpPr>
            <a:spLocks noGrp="1"/>
          </p:cNvSpPr>
          <p:nvPr>
            <p:ph type="body" sz="half" idx="14"/>
          </p:nvPr>
        </p:nvSpPr>
        <p:spPr>
          <a:xfrm>
            <a:off x="358385" y="2656094"/>
            <a:ext cx="2022107" cy="1706182"/>
          </a:xfrm>
        </p:spPr>
        <p:txBody>
          <a:bodyPr/>
          <a:lstStyle>
            <a:lvl1pPr marL="0" indent="0">
              <a:buFont typeface="Wingdings" panose="05000000000000000000" pitchFamily="2" charset="2"/>
              <a:buNone/>
              <a:defRPr sz="1600">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17" name="Текст 3"/>
          <p:cNvSpPr>
            <a:spLocks noGrp="1"/>
          </p:cNvSpPr>
          <p:nvPr>
            <p:ph type="body" sz="half" idx="18" hasCustomPrompt="1"/>
          </p:nvPr>
        </p:nvSpPr>
        <p:spPr>
          <a:xfrm>
            <a:off x="356686" y="1954212"/>
            <a:ext cx="2022107" cy="701881"/>
          </a:xfrm>
        </p:spPr>
        <p:txBody>
          <a:bodyPr anchor="b">
            <a:no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1</a:t>
            </a:r>
          </a:p>
        </p:txBody>
      </p:sp>
      <p:sp>
        <p:nvSpPr>
          <p:cNvPr id="20" name="TextBox 19"/>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21" name="TextBox 20"/>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Tree>
    <p:extLst>
      <p:ext uri="{BB962C8B-B14F-4D97-AF65-F5344CB8AC3E}">
        <p14:creationId xmlns:p14="http://schemas.microsoft.com/office/powerpoint/2010/main" val="12491020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Рисунок с подписью">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Рисунок 2"/>
          <p:cNvSpPr>
            <a:spLocks noGrp="1"/>
          </p:cNvSpPr>
          <p:nvPr>
            <p:ph type="pic" idx="1"/>
          </p:nvPr>
        </p:nvSpPr>
        <p:spPr>
          <a:xfrm>
            <a:off x="7659665" y="2461364"/>
            <a:ext cx="4529867" cy="3169085"/>
          </a:xfrm>
        </p:spPr>
        <p:txBody>
          <a:bodyPr>
            <a:normAutofit/>
          </a:bodyPr>
          <a:lstStyle>
            <a:lvl1pPr marL="0" indent="0">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dirty="0"/>
          </a:p>
        </p:txBody>
      </p:sp>
      <p:sp>
        <p:nvSpPr>
          <p:cNvPr id="4" name="Текст 3"/>
          <p:cNvSpPr>
            <a:spLocks noGrp="1"/>
          </p:cNvSpPr>
          <p:nvPr>
            <p:ph type="body" sz="half" idx="2"/>
          </p:nvPr>
        </p:nvSpPr>
        <p:spPr>
          <a:xfrm>
            <a:off x="2674853" y="2333038"/>
            <a:ext cx="4392699" cy="3616915"/>
          </a:xfrm>
        </p:spPr>
        <p:txBody>
          <a:bodyPr/>
          <a:lstStyle>
            <a:lvl1pPr marL="228600" marR="0" indent="-230400" algn="l" defTabSz="914400" rtl="0" eaLnBrk="1" fontAlgn="auto" latinLnBrk="0" hangingPunct="1">
              <a:lnSpc>
                <a:spcPct val="100000"/>
              </a:lnSpc>
              <a:spcBef>
                <a:spcPts val="0"/>
              </a:spcBef>
              <a:spcAft>
                <a:spcPts val="1200"/>
              </a:spcAft>
              <a:buClr>
                <a:srgbClr val="FF0000"/>
              </a:buClr>
              <a:buSzPct val="100000"/>
              <a:buFontTx/>
              <a:buBlip>
                <a:blip r:embed="rId3"/>
              </a:buBlip>
              <a:tabLst/>
              <a:defRPr sz="1600"/>
            </a:lvl1pPr>
            <a:lvl2pPr marL="685800" marR="0" indent="-228600" algn="l" defTabSz="914400" rtl="0" eaLnBrk="1" fontAlgn="auto" latinLnBrk="0" hangingPunct="1">
              <a:lnSpc>
                <a:spcPct val="100000"/>
              </a:lnSpc>
              <a:spcBef>
                <a:spcPts val="0"/>
              </a:spcBef>
              <a:spcAft>
                <a:spcPts val="1200"/>
              </a:spcAft>
              <a:buClr>
                <a:srgbClr val="FF0000"/>
              </a:buClr>
              <a:buSzPct val="100000"/>
              <a:buFontTx/>
              <a:buBlip>
                <a:blip r:embed="rId3"/>
              </a:buBlip>
              <a:tabLst/>
              <a:defRPr sz="1400"/>
            </a:lvl2pPr>
            <a:lvl3pPr marL="1143000" marR="0" indent="-228600" algn="l" defTabSz="914400" rtl="0" eaLnBrk="1" fontAlgn="auto" latinLnBrk="0" hangingPunct="1">
              <a:lnSpc>
                <a:spcPct val="100000"/>
              </a:lnSpc>
              <a:spcBef>
                <a:spcPts val="0"/>
              </a:spcBef>
              <a:spcAft>
                <a:spcPts val="1200"/>
              </a:spcAft>
              <a:buClr>
                <a:srgbClr val="FF0000"/>
              </a:buClr>
              <a:buSzPct val="100000"/>
              <a:buFontTx/>
              <a:buBlip>
                <a:blip r:embed="rId3"/>
              </a:buBlip>
              <a:tabLst/>
              <a:defRPr sz="1200"/>
            </a:lvl3pPr>
            <a:lvl4pPr marL="1600200" marR="0" indent="-228600" algn="l" defTabSz="914400" rtl="0" eaLnBrk="1" fontAlgn="auto" latinLnBrk="0" hangingPunct="1">
              <a:lnSpc>
                <a:spcPct val="100000"/>
              </a:lnSpc>
              <a:spcBef>
                <a:spcPts val="0"/>
              </a:spcBef>
              <a:spcAft>
                <a:spcPts val="1200"/>
              </a:spcAft>
              <a:buClr>
                <a:srgbClr val="FF0000"/>
              </a:buClr>
              <a:buSzPct val="100000"/>
              <a:buFontTx/>
              <a:buBlip>
                <a:blip r:embed="rId3"/>
              </a:buBlip>
              <a:tabLst/>
              <a:defRPr sz="1000"/>
            </a:lvl4pPr>
            <a:lvl5pPr marL="2057400" marR="0" indent="-228600" algn="l" defTabSz="914400" rtl="0" eaLnBrk="1" fontAlgn="auto" latinLnBrk="0" hangingPunct="1">
              <a:lnSpc>
                <a:spcPct val="100000"/>
              </a:lnSpc>
              <a:spcBef>
                <a:spcPts val="0"/>
              </a:spcBef>
              <a:spcAft>
                <a:spcPts val="1200"/>
              </a:spcAft>
              <a:buClr>
                <a:srgbClr val="FF0000"/>
              </a:buClr>
              <a:buSzPct val="100000"/>
              <a:buFontTx/>
              <a:buBlip>
                <a:blip r:embed="rId3"/>
              </a:buBlip>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buFontTx/>
              <a:buBlip>
                <a:blip r:embed="rId3"/>
              </a:buBlip>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p>
          <a:p>
            <a:pPr marL="685800" marR="0" lvl="1" indent="-228600" algn="l" defTabSz="914400" rtl="0" eaLnBrk="1" fontAlgn="auto" latinLnBrk="0" hangingPunct="1">
              <a:lnSpc>
                <a:spcPct val="100000"/>
              </a:lnSpc>
              <a:spcBef>
                <a:spcPts val="0"/>
              </a:spcBef>
              <a:spcAft>
                <a:spcPts val="600"/>
              </a:spcAft>
              <a:buClr>
                <a:srgbClr val="FF0000"/>
              </a:buClr>
              <a:buSzPct val="100000"/>
              <a:buFontTx/>
              <a:buBlip>
                <a:blip r:embed="rId3"/>
              </a:buBlip>
              <a:tabLst/>
              <a:defRPr/>
            </a:pPr>
            <a:r>
              <a:rPr kumimoji="0" lang="ru-RU" sz="1400" b="0" i="0" u="none" strike="noStrike" kern="1200" cap="none" spc="0" normalizeH="0" baseline="0" noProof="0" dirty="0">
                <a:ln>
                  <a:noFill/>
                </a:ln>
                <a:solidFill>
                  <a:srgbClr val="212121"/>
                </a:solidFill>
                <a:effectLst/>
                <a:uLnTx/>
                <a:uFillTx/>
                <a:latin typeface="+mn-lt"/>
                <a:ea typeface="+mn-ea"/>
                <a:cs typeface="+mn-cs"/>
              </a:rPr>
              <a:t>Второй уровень</a:t>
            </a:r>
          </a:p>
          <a:p>
            <a:pPr marL="1143000" marR="0" lvl="2" indent="-228600" algn="l" defTabSz="914400" rtl="0" eaLnBrk="1" fontAlgn="auto" latinLnBrk="0" hangingPunct="1">
              <a:lnSpc>
                <a:spcPct val="100000"/>
              </a:lnSpc>
              <a:spcBef>
                <a:spcPts val="0"/>
              </a:spcBef>
              <a:spcAft>
                <a:spcPts val="600"/>
              </a:spcAft>
              <a:buClr>
                <a:srgbClr val="FF0000"/>
              </a:buClr>
              <a:buSzPct val="100000"/>
              <a:buFontTx/>
              <a:buBlip>
                <a:blip r:embed="rId3"/>
              </a:buBlip>
              <a:tabLst/>
              <a:defRPr/>
            </a:pPr>
            <a:r>
              <a:rPr kumimoji="0" lang="ru-RU" sz="1200" b="0" i="0" u="none" strike="noStrike" kern="1200" cap="none" spc="0" normalizeH="0" baseline="0" noProof="0" dirty="0">
                <a:ln>
                  <a:noFill/>
                </a:ln>
                <a:solidFill>
                  <a:srgbClr val="212121"/>
                </a:solidFill>
                <a:effectLst/>
                <a:uLnTx/>
                <a:uFillTx/>
                <a:latin typeface="+mn-lt"/>
                <a:ea typeface="+mn-ea"/>
                <a:cs typeface="+mn-cs"/>
              </a:rPr>
              <a:t>Третий уровень</a:t>
            </a:r>
          </a:p>
          <a:p>
            <a:pPr marL="1600200" marR="0" lvl="3" indent="-228600" algn="l" defTabSz="914400" rtl="0" eaLnBrk="1" fontAlgn="auto" latinLnBrk="0" hangingPunct="1">
              <a:lnSpc>
                <a:spcPct val="100000"/>
              </a:lnSpc>
              <a:spcBef>
                <a:spcPts val="0"/>
              </a:spcBef>
              <a:spcAft>
                <a:spcPts val="600"/>
              </a:spcAft>
              <a:buClr>
                <a:srgbClr val="FF0000"/>
              </a:buClr>
              <a:buSzPct val="100000"/>
              <a:buFontTx/>
              <a:buBlip>
                <a:blip r:embed="rId3"/>
              </a:buBlip>
              <a:tabLst/>
              <a:defRPr/>
            </a:pPr>
            <a:r>
              <a:rPr kumimoji="0" lang="ru-RU" sz="1100" b="0" i="0" u="none" strike="noStrike" kern="1200" cap="none" spc="0" normalizeH="0" baseline="0" noProof="0" dirty="0">
                <a:ln>
                  <a:noFill/>
                </a:ln>
                <a:solidFill>
                  <a:srgbClr val="212121"/>
                </a:solidFill>
                <a:effectLst/>
                <a:uLnTx/>
                <a:uFillTx/>
                <a:latin typeface="+mn-lt"/>
                <a:ea typeface="+mn-ea"/>
                <a:cs typeface="+mn-cs"/>
              </a:rPr>
              <a:t>Четвертый уровень</a:t>
            </a:r>
          </a:p>
          <a:p>
            <a:pPr marL="2057400" marR="0" lvl="4" indent="-228600" algn="l" defTabSz="914400" rtl="0" eaLnBrk="1" fontAlgn="auto" latinLnBrk="0" hangingPunct="1">
              <a:lnSpc>
                <a:spcPct val="100000"/>
              </a:lnSpc>
              <a:spcBef>
                <a:spcPts val="0"/>
              </a:spcBef>
              <a:spcAft>
                <a:spcPts val="600"/>
              </a:spcAft>
              <a:buClr>
                <a:srgbClr val="FF0000"/>
              </a:buClr>
              <a:buSzPct val="100000"/>
              <a:buFontTx/>
              <a:buBlip>
                <a:blip r:embed="rId3"/>
              </a:buBlip>
              <a:tabLst/>
              <a:defRPr/>
            </a:pPr>
            <a:r>
              <a:rPr kumimoji="0" lang="ru-RU" sz="1100" b="0" i="0" u="none" strike="noStrike" kern="1200" cap="none" spc="0" normalizeH="0" baseline="0" noProof="0" dirty="0">
                <a:ln>
                  <a:noFill/>
                </a:ln>
                <a:solidFill>
                  <a:srgbClr val="212121"/>
                </a:solidFill>
                <a:effectLst/>
                <a:uLnTx/>
                <a:uFillTx/>
                <a:latin typeface="+mn-lt"/>
                <a:ea typeface="+mn-ea"/>
                <a:cs typeface="+mn-cs"/>
              </a:rPr>
              <a:t>Пятый уровень</a:t>
            </a:r>
          </a:p>
        </p:txBody>
      </p:sp>
      <p:sp>
        <p:nvSpPr>
          <p:cNvPr id="7" name="Номер слайда 6"/>
          <p:cNvSpPr>
            <a:spLocks noGrp="1"/>
          </p:cNvSpPr>
          <p:nvPr>
            <p:ph type="sldNum" sz="quarter" idx="12"/>
          </p:nvPr>
        </p:nvSpPr>
        <p:spPr/>
        <p:txBody>
          <a:bodyPr/>
          <a:lstStyle>
            <a:lvl1pPr>
              <a:defRPr sz="1200"/>
            </a:lvl1pPr>
          </a:lstStyle>
          <a:p>
            <a:fld id="{3B5CA0C3-2E3F-4C16-8F43-1643E3AA67E7}" type="slidenum">
              <a:rPr lang="ru-RU" smtClean="0"/>
              <a:pPr/>
              <a:t>‹#›</a:t>
            </a:fld>
            <a:endParaRPr lang="ru-RU"/>
          </a:p>
        </p:txBody>
      </p:sp>
      <p:pic>
        <p:nvPicPr>
          <p:cNvPr id="10" name="Рисунок 9"/>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14" name="Текст 3"/>
          <p:cNvSpPr>
            <a:spLocks noGrp="1"/>
          </p:cNvSpPr>
          <p:nvPr>
            <p:ph type="body" sz="half" idx="14"/>
          </p:nvPr>
        </p:nvSpPr>
        <p:spPr>
          <a:xfrm>
            <a:off x="358385" y="3444662"/>
            <a:ext cx="2022107" cy="2510573"/>
          </a:xfrm>
        </p:spPr>
        <p:txBody>
          <a:bodyPr/>
          <a:lstStyle>
            <a:lvl1pPr marL="0" indent="0">
              <a:buFont typeface="Wingdings" panose="05000000000000000000" pitchFamily="2" charset="2"/>
              <a:buNone/>
              <a:defRPr sz="1600">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15"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sp>
        <p:nvSpPr>
          <p:cNvPr id="19" name="Текст 3"/>
          <p:cNvSpPr>
            <a:spLocks noGrp="1"/>
          </p:cNvSpPr>
          <p:nvPr>
            <p:ph type="body" sz="half" idx="16" hasCustomPrompt="1"/>
          </p:nvPr>
        </p:nvSpPr>
        <p:spPr>
          <a:xfrm>
            <a:off x="356686" y="2333035"/>
            <a:ext cx="2022107" cy="1111624"/>
          </a:xfrm>
        </p:spPr>
        <p:txBody>
          <a:bodyPr>
            <a:normAutofit/>
          </a:bodyPr>
          <a:lstStyle>
            <a:lvl1pPr marL="0" indent="0">
              <a:buFont typeface="Wingdings" panose="05000000000000000000" pitchFamily="2" charset="2"/>
              <a:buNone/>
              <a:defRPr sz="2400">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Название</a:t>
            </a:r>
          </a:p>
        </p:txBody>
      </p:sp>
      <p:sp>
        <p:nvSpPr>
          <p:cNvPr id="24" name="Заголовок 1"/>
          <p:cNvSpPr>
            <a:spLocks noGrp="1"/>
          </p:cNvSpPr>
          <p:nvPr>
            <p:ph type="title"/>
          </p:nvPr>
        </p:nvSpPr>
        <p:spPr>
          <a:xfrm>
            <a:off x="2681829" y="1071840"/>
            <a:ext cx="9067259" cy="1097927"/>
          </a:xfrm>
        </p:spPr>
        <p:txBody>
          <a:bodyPr anchor="t">
            <a:normAutofit/>
          </a:bodyPr>
          <a:lstStyle>
            <a:lvl1pPr>
              <a:lnSpc>
                <a:spcPts val="4800"/>
              </a:lnSpc>
              <a:defRPr sz="4400"/>
            </a:lvl1pPr>
          </a:lstStyle>
          <a:p>
            <a:r>
              <a:rPr lang="ru-RU" dirty="0"/>
              <a:t>Образец заголовка</a:t>
            </a:r>
          </a:p>
        </p:txBody>
      </p:sp>
      <p:sp>
        <p:nvSpPr>
          <p:cNvPr id="17" name="TextBox 16"/>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18" name="TextBox 17"/>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Tree>
    <p:extLst>
      <p:ext uri="{BB962C8B-B14F-4D97-AF65-F5344CB8AC3E}">
        <p14:creationId xmlns:p14="http://schemas.microsoft.com/office/powerpoint/2010/main" val="38068820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Рисунок с подписью">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Рисунок 2"/>
          <p:cNvSpPr>
            <a:spLocks noGrp="1"/>
          </p:cNvSpPr>
          <p:nvPr>
            <p:ph type="pic" idx="1"/>
          </p:nvPr>
        </p:nvSpPr>
        <p:spPr>
          <a:xfrm>
            <a:off x="7659665" y="2461364"/>
            <a:ext cx="4529867" cy="3169085"/>
          </a:xfrm>
        </p:spPr>
        <p:txBody>
          <a:bodyPr>
            <a:normAutofit/>
          </a:bodyPr>
          <a:lstStyle>
            <a:lvl1pPr marL="0" indent="0">
              <a:buNone/>
              <a:defRPr sz="1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dirty="0"/>
          </a:p>
        </p:txBody>
      </p:sp>
      <p:sp>
        <p:nvSpPr>
          <p:cNvPr id="4" name="Текст 3"/>
          <p:cNvSpPr>
            <a:spLocks noGrp="1"/>
          </p:cNvSpPr>
          <p:nvPr>
            <p:ph type="body" sz="half" idx="2"/>
          </p:nvPr>
        </p:nvSpPr>
        <p:spPr>
          <a:xfrm>
            <a:off x="357009" y="3673065"/>
            <a:ext cx="6710541" cy="2276886"/>
          </a:xfrm>
        </p:spPr>
        <p:txBody>
          <a:bodyPr/>
          <a:lstStyle>
            <a:lvl1pPr marL="228600" marR="0" indent="-230400" algn="l" defTabSz="914400" rtl="0" eaLnBrk="1" fontAlgn="auto" latinLnBrk="0" hangingPunct="1">
              <a:lnSpc>
                <a:spcPct val="100000"/>
              </a:lnSpc>
              <a:spcBef>
                <a:spcPts val="0"/>
              </a:spcBef>
              <a:spcAft>
                <a:spcPts val="1200"/>
              </a:spcAft>
              <a:buClr>
                <a:srgbClr val="FF0000"/>
              </a:buClr>
              <a:buSzPct val="100000"/>
              <a:buFontTx/>
              <a:buBlip>
                <a:blip r:embed="rId3"/>
              </a:buBlip>
              <a:tabLst/>
              <a:defRPr sz="1600"/>
            </a:lvl1pPr>
            <a:lvl2pPr marL="685800" marR="0" indent="-228600" algn="l" defTabSz="914400" rtl="0" eaLnBrk="1" fontAlgn="auto" latinLnBrk="0" hangingPunct="1">
              <a:lnSpc>
                <a:spcPct val="100000"/>
              </a:lnSpc>
              <a:spcBef>
                <a:spcPts val="0"/>
              </a:spcBef>
              <a:spcAft>
                <a:spcPts val="1200"/>
              </a:spcAft>
              <a:buClr>
                <a:srgbClr val="FF0000"/>
              </a:buClr>
              <a:buSzPct val="100000"/>
              <a:buFontTx/>
              <a:buBlip>
                <a:blip r:embed="rId3"/>
              </a:buBlip>
              <a:tabLst/>
              <a:defRPr sz="1400"/>
            </a:lvl2pPr>
            <a:lvl3pPr marL="1143000" marR="0" indent="-228600" algn="l" defTabSz="914400" rtl="0" eaLnBrk="1" fontAlgn="auto" latinLnBrk="0" hangingPunct="1">
              <a:lnSpc>
                <a:spcPct val="100000"/>
              </a:lnSpc>
              <a:spcBef>
                <a:spcPts val="0"/>
              </a:spcBef>
              <a:spcAft>
                <a:spcPts val="1200"/>
              </a:spcAft>
              <a:buClr>
                <a:srgbClr val="FF0000"/>
              </a:buClr>
              <a:buSzPct val="100000"/>
              <a:buFontTx/>
              <a:buBlip>
                <a:blip r:embed="rId3"/>
              </a:buBlip>
              <a:tabLst/>
              <a:defRPr sz="1200"/>
            </a:lvl3pPr>
            <a:lvl4pPr marL="1600200" marR="0" indent="-228600" algn="l" defTabSz="914400" rtl="0" eaLnBrk="1" fontAlgn="auto" latinLnBrk="0" hangingPunct="1">
              <a:lnSpc>
                <a:spcPct val="100000"/>
              </a:lnSpc>
              <a:spcBef>
                <a:spcPts val="0"/>
              </a:spcBef>
              <a:spcAft>
                <a:spcPts val="1200"/>
              </a:spcAft>
              <a:buClr>
                <a:srgbClr val="FF0000"/>
              </a:buClr>
              <a:buSzPct val="100000"/>
              <a:buFontTx/>
              <a:buBlip>
                <a:blip r:embed="rId3"/>
              </a:buBlip>
              <a:tabLst/>
              <a:defRPr sz="1000"/>
            </a:lvl4pPr>
            <a:lvl5pPr marL="2057400" marR="0" indent="-228600" algn="l" defTabSz="914400" rtl="0" eaLnBrk="1" fontAlgn="auto" latinLnBrk="0" hangingPunct="1">
              <a:lnSpc>
                <a:spcPct val="100000"/>
              </a:lnSpc>
              <a:spcBef>
                <a:spcPts val="0"/>
              </a:spcBef>
              <a:spcAft>
                <a:spcPts val="1200"/>
              </a:spcAft>
              <a:buClr>
                <a:srgbClr val="FF0000"/>
              </a:buClr>
              <a:buSzPct val="100000"/>
              <a:buFontTx/>
              <a:buBlip>
                <a:blip r:embed="rId3"/>
              </a:buBlip>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buFontTx/>
              <a:buBlip>
                <a:blip r:embed="rId3"/>
              </a:buBlip>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p>
          <a:p>
            <a:pPr marL="685800" marR="0" lvl="1" indent="-228600" algn="l" defTabSz="914400" rtl="0" eaLnBrk="1" fontAlgn="auto" latinLnBrk="0" hangingPunct="1">
              <a:lnSpc>
                <a:spcPct val="100000"/>
              </a:lnSpc>
              <a:spcBef>
                <a:spcPts val="0"/>
              </a:spcBef>
              <a:spcAft>
                <a:spcPts val="600"/>
              </a:spcAft>
              <a:buClr>
                <a:srgbClr val="FF0000"/>
              </a:buClr>
              <a:buSzPct val="100000"/>
              <a:buFontTx/>
              <a:buBlip>
                <a:blip r:embed="rId3"/>
              </a:buBlip>
              <a:tabLst/>
              <a:defRPr/>
            </a:pPr>
            <a:r>
              <a:rPr kumimoji="0" lang="ru-RU" sz="1400" b="0" i="0" u="none" strike="noStrike" kern="1200" cap="none" spc="0" normalizeH="0" baseline="0" noProof="0" dirty="0">
                <a:ln>
                  <a:noFill/>
                </a:ln>
                <a:solidFill>
                  <a:srgbClr val="212121"/>
                </a:solidFill>
                <a:effectLst/>
                <a:uLnTx/>
                <a:uFillTx/>
                <a:latin typeface="+mn-lt"/>
                <a:ea typeface="+mn-ea"/>
                <a:cs typeface="+mn-cs"/>
              </a:rPr>
              <a:t>Второй уровень</a:t>
            </a:r>
          </a:p>
          <a:p>
            <a:pPr marL="1143000" marR="0" lvl="2" indent="-228600" algn="l" defTabSz="914400" rtl="0" eaLnBrk="1" fontAlgn="auto" latinLnBrk="0" hangingPunct="1">
              <a:lnSpc>
                <a:spcPct val="100000"/>
              </a:lnSpc>
              <a:spcBef>
                <a:spcPts val="0"/>
              </a:spcBef>
              <a:spcAft>
                <a:spcPts val="600"/>
              </a:spcAft>
              <a:buClr>
                <a:srgbClr val="FF0000"/>
              </a:buClr>
              <a:buSzPct val="100000"/>
              <a:buFontTx/>
              <a:buBlip>
                <a:blip r:embed="rId3"/>
              </a:buBlip>
              <a:tabLst/>
              <a:defRPr/>
            </a:pPr>
            <a:r>
              <a:rPr kumimoji="0" lang="ru-RU" sz="1200" b="0" i="0" u="none" strike="noStrike" kern="1200" cap="none" spc="0" normalizeH="0" baseline="0" noProof="0" dirty="0">
                <a:ln>
                  <a:noFill/>
                </a:ln>
                <a:solidFill>
                  <a:srgbClr val="212121"/>
                </a:solidFill>
                <a:effectLst/>
                <a:uLnTx/>
                <a:uFillTx/>
                <a:latin typeface="+mn-lt"/>
                <a:ea typeface="+mn-ea"/>
                <a:cs typeface="+mn-cs"/>
              </a:rPr>
              <a:t>Третий уровень</a:t>
            </a:r>
          </a:p>
          <a:p>
            <a:pPr marL="1600200" marR="0" lvl="3" indent="-228600" algn="l" defTabSz="914400" rtl="0" eaLnBrk="1" fontAlgn="auto" latinLnBrk="0" hangingPunct="1">
              <a:lnSpc>
                <a:spcPct val="100000"/>
              </a:lnSpc>
              <a:spcBef>
                <a:spcPts val="0"/>
              </a:spcBef>
              <a:spcAft>
                <a:spcPts val="600"/>
              </a:spcAft>
              <a:buClr>
                <a:srgbClr val="FF0000"/>
              </a:buClr>
              <a:buSzPct val="100000"/>
              <a:buFontTx/>
              <a:buBlip>
                <a:blip r:embed="rId3"/>
              </a:buBlip>
              <a:tabLst/>
              <a:defRPr/>
            </a:pPr>
            <a:r>
              <a:rPr kumimoji="0" lang="ru-RU" sz="1100" b="0" i="0" u="none" strike="noStrike" kern="1200" cap="none" spc="0" normalizeH="0" baseline="0" noProof="0" dirty="0">
                <a:ln>
                  <a:noFill/>
                </a:ln>
                <a:solidFill>
                  <a:srgbClr val="212121"/>
                </a:solidFill>
                <a:effectLst/>
                <a:uLnTx/>
                <a:uFillTx/>
                <a:latin typeface="+mn-lt"/>
                <a:ea typeface="+mn-ea"/>
                <a:cs typeface="+mn-cs"/>
              </a:rPr>
              <a:t>Четвертый уровень</a:t>
            </a:r>
          </a:p>
          <a:p>
            <a:pPr marL="2057400" marR="0" lvl="4" indent="-228600" algn="l" defTabSz="914400" rtl="0" eaLnBrk="1" fontAlgn="auto" latinLnBrk="0" hangingPunct="1">
              <a:lnSpc>
                <a:spcPct val="100000"/>
              </a:lnSpc>
              <a:spcBef>
                <a:spcPts val="0"/>
              </a:spcBef>
              <a:spcAft>
                <a:spcPts val="600"/>
              </a:spcAft>
              <a:buClr>
                <a:srgbClr val="FF0000"/>
              </a:buClr>
              <a:buSzPct val="100000"/>
              <a:buFontTx/>
              <a:buBlip>
                <a:blip r:embed="rId3"/>
              </a:buBlip>
              <a:tabLst/>
              <a:defRPr/>
            </a:pPr>
            <a:r>
              <a:rPr kumimoji="0" lang="ru-RU" sz="1100" b="0" i="0" u="none" strike="noStrike" kern="1200" cap="none" spc="0" normalizeH="0" baseline="0" noProof="0" dirty="0">
                <a:ln>
                  <a:noFill/>
                </a:ln>
                <a:solidFill>
                  <a:srgbClr val="212121"/>
                </a:solidFill>
                <a:effectLst/>
                <a:uLnTx/>
                <a:uFillTx/>
                <a:latin typeface="+mn-lt"/>
                <a:ea typeface="+mn-ea"/>
                <a:cs typeface="+mn-cs"/>
              </a:rPr>
              <a:t>Пятый уровень</a:t>
            </a:r>
          </a:p>
        </p:txBody>
      </p:sp>
      <p:pic>
        <p:nvPicPr>
          <p:cNvPr id="10" name="Рисунок 9"/>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14" name="Текст 3"/>
          <p:cNvSpPr>
            <a:spLocks noGrp="1"/>
          </p:cNvSpPr>
          <p:nvPr>
            <p:ph type="body" sz="half" idx="14"/>
          </p:nvPr>
        </p:nvSpPr>
        <p:spPr>
          <a:xfrm>
            <a:off x="358386" y="2605536"/>
            <a:ext cx="6709167" cy="766997"/>
          </a:xfrm>
        </p:spPr>
        <p:txBody>
          <a:bodyPr/>
          <a:lstStyle>
            <a:lvl1pPr marL="0" indent="0">
              <a:buFont typeface="Wingdings" panose="05000000000000000000" pitchFamily="2" charset="2"/>
              <a:buNone/>
              <a:defRPr sz="1600">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15"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sp>
        <p:nvSpPr>
          <p:cNvPr id="19" name="Текст 3"/>
          <p:cNvSpPr>
            <a:spLocks noGrp="1"/>
          </p:cNvSpPr>
          <p:nvPr>
            <p:ph type="body" sz="half" idx="16" hasCustomPrompt="1"/>
          </p:nvPr>
        </p:nvSpPr>
        <p:spPr>
          <a:xfrm>
            <a:off x="356685" y="2111390"/>
            <a:ext cx="6710864" cy="494142"/>
          </a:xfrm>
        </p:spPr>
        <p:txBody>
          <a:bodyPr>
            <a:normAutofit/>
          </a:bodyPr>
          <a:lstStyle>
            <a:lvl1pPr marL="0" indent="0">
              <a:buFont typeface="Wingdings" panose="05000000000000000000" pitchFamily="2" charset="2"/>
              <a:buNone/>
              <a:defRPr sz="2400">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Название</a:t>
            </a:r>
          </a:p>
        </p:txBody>
      </p:sp>
      <p:sp>
        <p:nvSpPr>
          <p:cNvPr id="20" name="Заголовок 1"/>
          <p:cNvSpPr>
            <a:spLocks noGrp="1"/>
          </p:cNvSpPr>
          <p:nvPr>
            <p:ph type="title"/>
          </p:nvPr>
        </p:nvSpPr>
        <p:spPr>
          <a:xfrm>
            <a:off x="2681832" y="1071840"/>
            <a:ext cx="9067259" cy="1097927"/>
          </a:xfrm>
        </p:spPr>
        <p:txBody>
          <a:bodyPr anchor="t">
            <a:normAutofit/>
          </a:bodyPr>
          <a:lstStyle>
            <a:lvl1pPr>
              <a:lnSpc>
                <a:spcPts val="4800"/>
              </a:lnSpc>
              <a:defRPr sz="4400"/>
            </a:lvl1pPr>
          </a:lstStyle>
          <a:p>
            <a:r>
              <a:rPr lang="ru-RU" dirty="0"/>
              <a:t>Образец заголовка</a:t>
            </a:r>
          </a:p>
        </p:txBody>
      </p:sp>
      <p:sp>
        <p:nvSpPr>
          <p:cNvPr id="17" name="TextBox 16"/>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18" name="TextBox 17"/>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
        <p:nvSpPr>
          <p:cNvPr id="13" name="Номер слайда 6">
            <a:extLst>
              <a:ext uri="{FF2B5EF4-FFF2-40B4-BE49-F238E27FC236}">
                <a16:creationId xmlns:a16="http://schemas.microsoft.com/office/drawing/2014/main" id="{395F98E6-4BB7-4BB4-BA79-89A462A71BC9}"/>
              </a:ext>
            </a:extLst>
          </p:cNvPr>
          <p:cNvSpPr>
            <a:spLocks noGrp="1"/>
          </p:cNvSpPr>
          <p:nvPr>
            <p:ph type="sldNum" sz="quarter" idx="12"/>
          </p:nvPr>
        </p:nvSpPr>
        <p:spPr>
          <a:xfrm>
            <a:off x="9804400" y="6180989"/>
            <a:ext cx="2044896" cy="365125"/>
          </a:xfrm>
        </p:spPr>
        <p:txBody>
          <a:bodyPr/>
          <a:lstStyle>
            <a:lvl1pPr>
              <a:defRPr sz="1200"/>
            </a:lvl1pPr>
          </a:lstStyle>
          <a:p>
            <a:fld id="{3B5CA0C3-2E3F-4C16-8F43-1643E3AA67E7}" type="slidenum">
              <a:rPr lang="ru-RU" smtClean="0"/>
              <a:pPr/>
              <a:t>‹#›</a:t>
            </a:fld>
            <a:endParaRPr lang="ru-RU"/>
          </a:p>
        </p:txBody>
      </p:sp>
    </p:spTree>
    <p:extLst>
      <p:ext uri="{BB962C8B-B14F-4D97-AF65-F5344CB8AC3E}">
        <p14:creationId xmlns:p14="http://schemas.microsoft.com/office/powerpoint/2010/main" val="4131740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Изображение и 3 пункта">
    <p:spTree>
      <p:nvGrpSpPr>
        <p:cNvPr id="1" name=""/>
        <p:cNvGrpSpPr/>
        <p:nvPr/>
      </p:nvGrpSpPr>
      <p:grpSpPr>
        <a:xfrm>
          <a:off x="0" y="0"/>
          <a:ext cx="0" cy="0"/>
          <a:chOff x="0" y="0"/>
          <a:chExt cx="0" cy="0"/>
        </a:xfrm>
      </p:grpSpPr>
      <p:sp>
        <p:nvSpPr>
          <p:cNvPr id="15" name="Прямоугольник 14">
            <a:extLst>
              <a:ext uri="{FF2B5EF4-FFF2-40B4-BE49-F238E27FC236}">
                <a16:creationId xmlns:a16="http://schemas.microsoft.com/office/drawing/2014/main" id="{1C62A2F5-0D18-448F-8F09-10CE830C3C56}"/>
              </a:ext>
            </a:extLst>
          </p:cNvPr>
          <p:cNvSpPr/>
          <p:nvPr userDrawn="1"/>
        </p:nvSpPr>
        <p:spPr>
          <a:xfrm>
            <a:off x="3" y="0"/>
            <a:ext cx="4727575" cy="6858000"/>
          </a:xfrm>
          <a:prstGeom prst="rect">
            <a:avLst/>
          </a:prstGeom>
          <a:solidFill>
            <a:srgbClr val="BC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9" name="Рисунок 18">
            <a:extLst>
              <a:ext uri="{FF2B5EF4-FFF2-40B4-BE49-F238E27FC236}">
                <a16:creationId xmlns:a16="http://schemas.microsoft.com/office/drawing/2014/main" id="{32E44E1D-04E4-45C0-8D07-C18DE0648E69}"/>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13074" r="35414"/>
          <a:stretch/>
        </p:blipFill>
        <p:spPr>
          <a:xfrm>
            <a:off x="-13405" y="772942"/>
            <a:ext cx="4740983" cy="6085061"/>
          </a:xfrm>
          <a:prstGeom prst="rect">
            <a:avLst/>
          </a:prstGeom>
        </p:spPr>
      </p:pic>
      <p:sp>
        <p:nvSpPr>
          <p:cNvPr id="8" name="Текст 3"/>
          <p:cNvSpPr>
            <a:spLocks noGrp="1"/>
          </p:cNvSpPr>
          <p:nvPr>
            <p:ph type="body" sz="half" idx="2"/>
          </p:nvPr>
        </p:nvSpPr>
        <p:spPr>
          <a:xfrm>
            <a:off x="5780017" y="216976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9"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pic>
        <p:nvPicPr>
          <p:cNvPr id="17" name="Рисунок 16"/>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18" name="Заголовок 1"/>
          <p:cNvSpPr>
            <a:spLocks noGrp="1"/>
          </p:cNvSpPr>
          <p:nvPr>
            <p:ph type="title"/>
          </p:nvPr>
        </p:nvSpPr>
        <p:spPr>
          <a:xfrm>
            <a:off x="4971014" y="1071840"/>
            <a:ext cx="6878284" cy="1097927"/>
          </a:xfrm>
        </p:spPr>
        <p:txBody>
          <a:bodyPr anchor="t">
            <a:normAutofit/>
          </a:bodyPr>
          <a:lstStyle>
            <a:lvl1pPr>
              <a:lnSpc>
                <a:spcPts val="4800"/>
              </a:lnSpc>
              <a:defRPr sz="4400"/>
            </a:lvl1pPr>
          </a:lstStyle>
          <a:p>
            <a:r>
              <a:rPr lang="ru-RU" dirty="0"/>
              <a:t>Образец заголовка</a:t>
            </a:r>
          </a:p>
        </p:txBody>
      </p:sp>
      <p:sp>
        <p:nvSpPr>
          <p:cNvPr id="13" name="Текст 3"/>
          <p:cNvSpPr>
            <a:spLocks noGrp="1"/>
          </p:cNvSpPr>
          <p:nvPr>
            <p:ph type="body" sz="half" idx="17"/>
          </p:nvPr>
        </p:nvSpPr>
        <p:spPr>
          <a:xfrm>
            <a:off x="5780016" y="353739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14" name="Текст 3"/>
          <p:cNvSpPr>
            <a:spLocks noGrp="1"/>
          </p:cNvSpPr>
          <p:nvPr>
            <p:ph type="body" sz="half" idx="18"/>
          </p:nvPr>
        </p:nvSpPr>
        <p:spPr>
          <a:xfrm>
            <a:off x="5780016" y="490502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20" name="TextBox 19"/>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21" name="TextBox 20"/>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
        <p:nvSpPr>
          <p:cNvPr id="22" name="Номер слайда 6">
            <a:extLst>
              <a:ext uri="{FF2B5EF4-FFF2-40B4-BE49-F238E27FC236}">
                <a16:creationId xmlns:a16="http://schemas.microsoft.com/office/drawing/2014/main" id="{8554B43C-F7D2-4051-B789-EA94A05E9764}"/>
              </a:ext>
            </a:extLst>
          </p:cNvPr>
          <p:cNvSpPr>
            <a:spLocks noGrp="1"/>
          </p:cNvSpPr>
          <p:nvPr>
            <p:ph type="sldNum" sz="quarter" idx="12"/>
          </p:nvPr>
        </p:nvSpPr>
        <p:spPr>
          <a:xfrm>
            <a:off x="9804400" y="6180989"/>
            <a:ext cx="2044896" cy="365125"/>
          </a:xfrm>
        </p:spPr>
        <p:txBody>
          <a:bodyPr/>
          <a:lstStyle>
            <a:lvl1pPr>
              <a:defRPr sz="1200"/>
            </a:lvl1pPr>
          </a:lstStyle>
          <a:p>
            <a:fld id="{3B5CA0C3-2E3F-4C16-8F43-1643E3AA67E7}" type="slidenum">
              <a:rPr lang="ru-RU" smtClean="0"/>
              <a:pPr/>
              <a:t>‹#›</a:t>
            </a:fld>
            <a:endParaRPr lang="ru-RU"/>
          </a:p>
        </p:txBody>
      </p:sp>
    </p:spTree>
    <p:extLst>
      <p:ext uri="{BB962C8B-B14F-4D97-AF65-F5344CB8AC3E}">
        <p14:creationId xmlns:p14="http://schemas.microsoft.com/office/powerpoint/2010/main" val="5494995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Изображение и 3 пункта_2">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583A0B7E-0842-41CB-8C3F-61B796FB8B93}"/>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t="-1"/>
          <a:stretch/>
        </p:blipFill>
        <p:spPr>
          <a:xfrm>
            <a:off x="2" y="0"/>
            <a:ext cx="4711700" cy="6858000"/>
          </a:xfrm>
          <a:prstGeom prst="rect">
            <a:avLst/>
          </a:prstGeom>
        </p:spPr>
      </p:pic>
      <p:sp>
        <p:nvSpPr>
          <p:cNvPr id="5" name="Текст 3">
            <a:extLst>
              <a:ext uri="{FF2B5EF4-FFF2-40B4-BE49-F238E27FC236}">
                <a16:creationId xmlns:a16="http://schemas.microsoft.com/office/drawing/2014/main" id="{FFE0D836-39B7-437E-ADCF-A3F8C393C34E}"/>
              </a:ext>
            </a:extLst>
          </p:cNvPr>
          <p:cNvSpPr>
            <a:spLocks noGrp="1"/>
          </p:cNvSpPr>
          <p:nvPr>
            <p:ph type="body" sz="half" idx="2"/>
          </p:nvPr>
        </p:nvSpPr>
        <p:spPr>
          <a:xfrm>
            <a:off x="5780017" y="216976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6" name="Текст 12">
            <a:extLst>
              <a:ext uri="{FF2B5EF4-FFF2-40B4-BE49-F238E27FC236}">
                <a16:creationId xmlns:a16="http://schemas.microsoft.com/office/drawing/2014/main" id="{BB5CA8A7-0417-46A1-B3D1-07DCA0AA8B5C}"/>
              </a:ext>
            </a:extLst>
          </p:cNvPr>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pic>
        <p:nvPicPr>
          <p:cNvPr id="7" name="Рисунок 6">
            <a:extLst>
              <a:ext uri="{FF2B5EF4-FFF2-40B4-BE49-F238E27FC236}">
                <a16:creationId xmlns:a16="http://schemas.microsoft.com/office/drawing/2014/main" id="{ACE15152-6544-4481-A539-8ADD4F796A6A}"/>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8" name="Заголовок 1">
            <a:extLst>
              <a:ext uri="{FF2B5EF4-FFF2-40B4-BE49-F238E27FC236}">
                <a16:creationId xmlns:a16="http://schemas.microsoft.com/office/drawing/2014/main" id="{1A204C63-43EC-4C40-88C3-75DC103B2776}"/>
              </a:ext>
            </a:extLst>
          </p:cNvPr>
          <p:cNvSpPr>
            <a:spLocks noGrp="1"/>
          </p:cNvSpPr>
          <p:nvPr>
            <p:ph type="title"/>
          </p:nvPr>
        </p:nvSpPr>
        <p:spPr>
          <a:xfrm>
            <a:off x="4971014" y="1071840"/>
            <a:ext cx="6878284" cy="1097927"/>
          </a:xfrm>
        </p:spPr>
        <p:txBody>
          <a:bodyPr anchor="t">
            <a:normAutofit/>
          </a:bodyPr>
          <a:lstStyle>
            <a:lvl1pPr>
              <a:lnSpc>
                <a:spcPts val="4800"/>
              </a:lnSpc>
              <a:defRPr sz="4400"/>
            </a:lvl1pPr>
          </a:lstStyle>
          <a:p>
            <a:r>
              <a:rPr lang="ru-RU" dirty="0"/>
              <a:t>Образец заголовка</a:t>
            </a:r>
          </a:p>
        </p:txBody>
      </p:sp>
      <p:sp>
        <p:nvSpPr>
          <p:cNvPr id="9" name="Текст 3">
            <a:extLst>
              <a:ext uri="{FF2B5EF4-FFF2-40B4-BE49-F238E27FC236}">
                <a16:creationId xmlns:a16="http://schemas.microsoft.com/office/drawing/2014/main" id="{74C03718-8A69-4A18-8CE1-7E67AAE8BD89}"/>
              </a:ext>
            </a:extLst>
          </p:cNvPr>
          <p:cNvSpPr>
            <a:spLocks noGrp="1"/>
          </p:cNvSpPr>
          <p:nvPr>
            <p:ph type="body" sz="half" idx="17"/>
          </p:nvPr>
        </p:nvSpPr>
        <p:spPr>
          <a:xfrm>
            <a:off x="5780016" y="353739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10" name="Текст 3">
            <a:extLst>
              <a:ext uri="{FF2B5EF4-FFF2-40B4-BE49-F238E27FC236}">
                <a16:creationId xmlns:a16="http://schemas.microsoft.com/office/drawing/2014/main" id="{D2EB45C5-7255-4807-93FB-965621802D8D}"/>
              </a:ext>
            </a:extLst>
          </p:cNvPr>
          <p:cNvSpPr>
            <a:spLocks noGrp="1"/>
          </p:cNvSpPr>
          <p:nvPr>
            <p:ph type="body" sz="half" idx="18"/>
          </p:nvPr>
        </p:nvSpPr>
        <p:spPr>
          <a:xfrm>
            <a:off x="5780016" y="490502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11" name="TextBox 10">
            <a:extLst>
              <a:ext uri="{FF2B5EF4-FFF2-40B4-BE49-F238E27FC236}">
                <a16:creationId xmlns:a16="http://schemas.microsoft.com/office/drawing/2014/main" id="{9F3092F3-95F7-4406-A888-07CFA181977D}"/>
              </a:ext>
            </a:extLst>
          </p:cNvPr>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12" name="TextBox 11">
            <a:extLst>
              <a:ext uri="{FF2B5EF4-FFF2-40B4-BE49-F238E27FC236}">
                <a16:creationId xmlns:a16="http://schemas.microsoft.com/office/drawing/2014/main" id="{C8057605-4F0A-47D5-B37D-1CCA31B132EC}"/>
              </a:ext>
            </a:extLst>
          </p:cNvPr>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
        <p:nvSpPr>
          <p:cNvPr id="13" name="Номер слайда 6">
            <a:extLst>
              <a:ext uri="{FF2B5EF4-FFF2-40B4-BE49-F238E27FC236}">
                <a16:creationId xmlns:a16="http://schemas.microsoft.com/office/drawing/2014/main" id="{A949AD08-8FE2-48EB-82F1-7D36655F4225}"/>
              </a:ext>
            </a:extLst>
          </p:cNvPr>
          <p:cNvSpPr>
            <a:spLocks noGrp="1"/>
          </p:cNvSpPr>
          <p:nvPr>
            <p:ph type="sldNum" sz="quarter" idx="12"/>
          </p:nvPr>
        </p:nvSpPr>
        <p:spPr>
          <a:xfrm>
            <a:off x="9804400" y="6180989"/>
            <a:ext cx="2044896" cy="365125"/>
          </a:xfrm>
        </p:spPr>
        <p:txBody>
          <a:bodyPr/>
          <a:lstStyle>
            <a:lvl1pPr>
              <a:defRPr sz="1200"/>
            </a:lvl1pPr>
          </a:lstStyle>
          <a:p>
            <a:fld id="{3B5CA0C3-2E3F-4C16-8F43-1643E3AA67E7}" type="slidenum">
              <a:rPr lang="ru-RU" smtClean="0"/>
              <a:pPr/>
              <a:t>‹#›</a:t>
            </a:fld>
            <a:endParaRPr lang="ru-RU"/>
          </a:p>
        </p:txBody>
      </p:sp>
    </p:spTree>
    <p:extLst>
      <p:ext uri="{BB962C8B-B14F-4D97-AF65-F5344CB8AC3E}">
        <p14:creationId xmlns:p14="http://schemas.microsoft.com/office/powerpoint/2010/main" val="1283271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Изображение и 3 пункта_3">
    <p:spTree>
      <p:nvGrpSpPr>
        <p:cNvPr id="1" name=""/>
        <p:cNvGrpSpPr/>
        <p:nvPr/>
      </p:nvGrpSpPr>
      <p:grpSpPr>
        <a:xfrm>
          <a:off x="0" y="0"/>
          <a:ext cx="0" cy="0"/>
          <a:chOff x="0" y="0"/>
          <a:chExt cx="0" cy="0"/>
        </a:xfrm>
      </p:grpSpPr>
      <p:pic>
        <p:nvPicPr>
          <p:cNvPr id="15" name="Рисунок 14">
            <a:extLst>
              <a:ext uri="{FF2B5EF4-FFF2-40B4-BE49-F238E27FC236}">
                <a16:creationId xmlns:a16="http://schemas.microsoft.com/office/drawing/2014/main" id="{2082E0A9-6C9E-4AF5-AE5D-5ED702C2975E}"/>
              </a:ext>
            </a:extLst>
          </p:cNvPr>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harpenSoften amount="25000"/>
                    </a14:imgEffect>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a:stretch/>
        </p:blipFill>
        <p:spPr>
          <a:xfrm>
            <a:off x="2" y="1"/>
            <a:ext cx="4711700" cy="6858000"/>
          </a:xfrm>
          <a:prstGeom prst="rect">
            <a:avLst/>
          </a:prstGeom>
        </p:spPr>
      </p:pic>
      <p:sp>
        <p:nvSpPr>
          <p:cNvPr id="6" name="Текст 3">
            <a:extLst>
              <a:ext uri="{FF2B5EF4-FFF2-40B4-BE49-F238E27FC236}">
                <a16:creationId xmlns:a16="http://schemas.microsoft.com/office/drawing/2014/main" id="{CA080B2A-3DCB-4F30-9B12-71AB2662F9D0}"/>
              </a:ext>
            </a:extLst>
          </p:cNvPr>
          <p:cNvSpPr>
            <a:spLocks noGrp="1"/>
          </p:cNvSpPr>
          <p:nvPr>
            <p:ph type="body" sz="half" idx="2"/>
          </p:nvPr>
        </p:nvSpPr>
        <p:spPr>
          <a:xfrm>
            <a:off x="5780017" y="216976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7" name="Текст 12">
            <a:extLst>
              <a:ext uri="{FF2B5EF4-FFF2-40B4-BE49-F238E27FC236}">
                <a16:creationId xmlns:a16="http://schemas.microsoft.com/office/drawing/2014/main" id="{962857BE-13F0-49FD-835E-CEB288DFF62B}"/>
              </a:ext>
            </a:extLst>
          </p:cNvPr>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pic>
        <p:nvPicPr>
          <p:cNvPr id="8" name="Рисунок 7">
            <a:extLst>
              <a:ext uri="{FF2B5EF4-FFF2-40B4-BE49-F238E27FC236}">
                <a16:creationId xmlns:a16="http://schemas.microsoft.com/office/drawing/2014/main" id="{A549AD7A-1987-47D3-9C46-1E14A117DFFD}"/>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9" name="Заголовок 1">
            <a:extLst>
              <a:ext uri="{FF2B5EF4-FFF2-40B4-BE49-F238E27FC236}">
                <a16:creationId xmlns:a16="http://schemas.microsoft.com/office/drawing/2014/main" id="{6B730DA4-AD7A-4DBE-B398-D60F1F32A77F}"/>
              </a:ext>
            </a:extLst>
          </p:cNvPr>
          <p:cNvSpPr>
            <a:spLocks noGrp="1"/>
          </p:cNvSpPr>
          <p:nvPr>
            <p:ph type="title"/>
          </p:nvPr>
        </p:nvSpPr>
        <p:spPr>
          <a:xfrm>
            <a:off x="4971014" y="1071840"/>
            <a:ext cx="6878284" cy="1097927"/>
          </a:xfrm>
        </p:spPr>
        <p:txBody>
          <a:bodyPr anchor="t">
            <a:normAutofit/>
          </a:bodyPr>
          <a:lstStyle>
            <a:lvl1pPr>
              <a:lnSpc>
                <a:spcPts val="4800"/>
              </a:lnSpc>
              <a:defRPr sz="4400"/>
            </a:lvl1pPr>
          </a:lstStyle>
          <a:p>
            <a:r>
              <a:rPr lang="ru-RU" dirty="0"/>
              <a:t>Образец заголовка</a:t>
            </a:r>
          </a:p>
        </p:txBody>
      </p:sp>
      <p:sp>
        <p:nvSpPr>
          <p:cNvPr id="10" name="Текст 3">
            <a:extLst>
              <a:ext uri="{FF2B5EF4-FFF2-40B4-BE49-F238E27FC236}">
                <a16:creationId xmlns:a16="http://schemas.microsoft.com/office/drawing/2014/main" id="{152582D3-A28B-4D7C-A158-A332B161D5E9}"/>
              </a:ext>
            </a:extLst>
          </p:cNvPr>
          <p:cNvSpPr>
            <a:spLocks noGrp="1"/>
          </p:cNvSpPr>
          <p:nvPr>
            <p:ph type="body" sz="half" idx="17"/>
          </p:nvPr>
        </p:nvSpPr>
        <p:spPr>
          <a:xfrm>
            <a:off x="5780016" y="353739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11" name="Текст 3">
            <a:extLst>
              <a:ext uri="{FF2B5EF4-FFF2-40B4-BE49-F238E27FC236}">
                <a16:creationId xmlns:a16="http://schemas.microsoft.com/office/drawing/2014/main" id="{7B939C0C-F64A-426E-A7A7-E537B737B515}"/>
              </a:ext>
            </a:extLst>
          </p:cNvPr>
          <p:cNvSpPr>
            <a:spLocks noGrp="1"/>
          </p:cNvSpPr>
          <p:nvPr>
            <p:ph type="body" sz="half" idx="18"/>
          </p:nvPr>
        </p:nvSpPr>
        <p:spPr>
          <a:xfrm>
            <a:off x="5780016" y="490502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12" name="TextBox 11">
            <a:extLst>
              <a:ext uri="{FF2B5EF4-FFF2-40B4-BE49-F238E27FC236}">
                <a16:creationId xmlns:a16="http://schemas.microsoft.com/office/drawing/2014/main" id="{B5931929-390C-40D5-BF41-13E659AA16FF}"/>
              </a:ext>
            </a:extLst>
          </p:cNvPr>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13" name="TextBox 12">
            <a:extLst>
              <a:ext uri="{FF2B5EF4-FFF2-40B4-BE49-F238E27FC236}">
                <a16:creationId xmlns:a16="http://schemas.microsoft.com/office/drawing/2014/main" id="{A635510A-4412-44FA-AC10-88979BCC2937}"/>
              </a:ext>
            </a:extLst>
          </p:cNvPr>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
        <p:nvSpPr>
          <p:cNvPr id="14" name="Номер слайда 6">
            <a:extLst>
              <a:ext uri="{FF2B5EF4-FFF2-40B4-BE49-F238E27FC236}">
                <a16:creationId xmlns:a16="http://schemas.microsoft.com/office/drawing/2014/main" id="{BA34A455-940D-4847-A79D-B2452A0E8B1E}"/>
              </a:ext>
            </a:extLst>
          </p:cNvPr>
          <p:cNvSpPr>
            <a:spLocks noGrp="1"/>
          </p:cNvSpPr>
          <p:nvPr>
            <p:ph type="sldNum" sz="quarter" idx="12"/>
          </p:nvPr>
        </p:nvSpPr>
        <p:spPr>
          <a:xfrm>
            <a:off x="9804400" y="6180989"/>
            <a:ext cx="2044896" cy="365125"/>
          </a:xfrm>
        </p:spPr>
        <p:txBody>
          <a:bodyPr/>
          <a:lstStyle>
            <a:lvl1pPr>
              <a:defRPr sz="1200"/>
            </a:lvl1pPr>
          </a:lstStyle>
          <a:p>
            <a:fld id="{3B5CA0C3-2E3F-4C16-8F43-1643E3AA67E7}" type="slidenum">
              <a:rPr lang="ru-RU" smtClean="0"/>
              <a:pPr/>
              <a:t>‹#›</a:t>
            </a:fld>
            <a:endParaRPr lang="ru-RU"/>
          </a:p>
        </p:txBody>
      </p:sp>
    </p:spTree>
    <p:extLst>
      <p:ext uri="{BB962C8B-B14F-4D97-AF65-F5344CB8AC3E}">
        <p14:creationId xmlns:p14="http://schemas.microsoft.com/office/powerpoint/2010/main" val="7312164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Изображение и 3 пункта_4">
    <p:spTree>
      <p:nvGrpSpPr>
        <p:cNvPr id="1" name=""/>
        <p:cNvGrpSpPr/>
        <p:nvPr/>
      </p:nvGrpSpPr>
      <p:grpSpPr>
        <a:xfrm>
          <a:off x="0" y="0"/>
          <a:ext cx="0" cy="0"/>
          <a:chOff x="0" y="0"/>
          <a:chExt cx="0" cy="0"/>
        </a:xfrm>
      </p:grpSpPr>
      <p:sp>
        <p:nvSpPr>
          <p:cNvPr id="6" name="Текст 3">
            <a:extLst>
              <a:ext uri="{FF2B5EF4-FFF2-40B4-BE49-F238E27FC236}">
                <a16:creationId xmlns:a16="http://schemas.microsoft.com/office/drawing/2014/main" id="{CA080B2A-3DCB-4F30-9B12-71AB2662F9D0}"/>
              </a:ext>
            </a:extLst>
          </p:cNvPr>
          <p:cNvSpPr>
            <a:spLocks noGrp="1"/>
          </p:cNvSpPr>
          <p:nvPr>
            <p:ph type="body" sz="half" idx="2"/>
          </p:nvPr>
        </p:nvSpPr>
        <p:spPr>
          <a:xfrm>
            <a:off x="5780017" y="216976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7" name="Текст 12">
            <a:extLst>
              <a:ext uri="{FF2B5EF4-FFF2-40B4-BE49-F238E27FC236}">
                <a16:creationId xmlns:a16="http://schemas.microsoft.com/office/drawing/2014/main" id="{962857BE-13F0-49FD-835E-CEB288DFF62B}"/>
              </a:ext>
            </a:extLst>
          </p:cNvPr>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pic>
        <p:nvPicPr>
          <p:cNvPr id="8" name="Рисунок 7">
            <a:extLst>
              <a:ext uri="{FF2B5EF4-FFF2-40B4-BE49-F238E27FC236}">
                <a16:creationId xmlns:a16="http://schemas.microsoft.com/office/drawing/2014/main" id="{A549AD7A-1987-47D3-9C46-1E14A117DFFD}"/>
              </a:ext>
            </a:extLst>
          </p:cNvPr>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9" name="Заголовок 1">
            <a:extLst>
              <a:ext uri="{FF2B5EF4-FFF2-40B4-BE49-F238E27FC236}">
                <a16:creationId xmlns:a16="http://schemas.microsoft.com/office/drawing/2014/main" id="{6B730DA4-AD7A-4DBE-B398-D60F1F32A77F}"/>
              </a:ext>
            </a:extLst>
          </p:cNvPr>
          <p:cNvSpPr>
            <a:spLocks noGrp="1"/>
          </p:cNvSpPr>
          <p:nvPr>
            <p:ph type="title"/>
          </p:nvPr>
        </p:nvSpPr>
        <p:spPr>
          <a:xfrm>
            <a:off x="4971014" y="1071840"/>
            <a:ext cx="6878284" cy="1097927"/>
          </a:xfrm>
        </p:spPr>
        <p:txBody>
          <a:bodyPr anchor="t">
            <a:normAutofit/>
          </a:bodyPr>
          <a:lstStyle>
            <a:lvl1pPr>
              <a:lnSpc>
                <a:spcPts val="4800"/>
              </a:lnSpc>
              <a:defRPr sz="4400"/>
            </a:lvl1pPr>
          </a:lstStyle>
          <a:p>
            <a:r>
              <a:rPr lang="ru-RU" dirty="0"/>
              <a:t>Образец заголовка</a:t>
            </a:r>
          </a:p>
        </p:txBody>
      </p:sp>
      <p:sp>
        <p:nvSpPr>
          <p:cNvPr id="10" name="Текст 3">
            <a:extLst>
              <a:ext uri="{FF2B5EF4-FFF2-40B4-BE49-F238E27FC236}">
                <a16:creationId xmlns:a16="http://schemas.microsoft.com/office/drawing/2014/main" id="{152582D3-A28B-4D7C-A158-A332B161D5E9}"/>
              </a:ext>
            </a:extLst>
          </p:cNvPr>
          <p:cNvSpPr>
            <a:spLocks noGrp="1"/>
          </p:cNvSpPr>
          <p:nvPr>
            <p:ph type="body" sz="half" idx="17"/>
          </p:nvPr>
        </p:nvSpPr>
        <p:spPr>
          <a:xfrm>
            <a:off x="5780016" y="353739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11" name="Текст 3">
            <a:extLst>
              <a:ext uri="{FF2B5EF4-FFF2-40B4-BE49-F238E27FC236}">
                <a16:creationId xmlns:a16="http://schemas.microsoft.com/office/drawing/2014/main" id="{7B939C0C-F64A-426E-A7A7-E537B737B515}"/>
              </a:ext>
            </a:extLst>
          </p:cNvPr>
          <p:cNvSpPr>
            <a:spLocks noGrp="1"/>
          </p:cNvSpPr>
          <p:nvPr>
            <p:ph type="body" sz="half" idx="18"/>
          </p:nvPr>
        </p:nvSpPr>
        <p:spPr>
          <a:xfrm>
            <a:off x="5780016" y="4905023"/>
            <a:ext cx="6069281" cy="1230142"/>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14" name="Номер слайда 6">
            <a:extLst>
              <a:ext uri="{FF2B5EF4-FFF2-40B4-BE49-F238E27FC236}">
                <a16:creationId xmlns:a16="http://schemas.microsoft.com/office/drawing/2014/main" id="{BA34A455-940D-4847-A79D-B2452A0E8B1E}"/>
              </a:ext>
            </a:extLst>
          </p:cNvPr>
          <p:cNvSpPr>
            <a:spLocks noGrp="1"/>
          </p:cNvSpPr>
          <p:nvPr>
            <p:ph type="sldNum" sz="quarter" idx="12"/>
          </p:nvPr>
        </p:nvSpPr>
        <p:spPr>
          <a:xfrm>
            <a:off x="9804400" y="6180989"/>
            <a:ext cx="2044896" cy="365125"/>
          </a:xfrm>
        </p:spPr>
        <p:txBody>
          <a:bodyPr/>
          <a:lstStyle>
            <a:lvl1pPr>
              <a:defRPr sz="1200"/>
            </a:lvl1pPr>
          </a:lstStyle>
          <a:p>
            <a:fld id="{3B5CA0C3-2E3F-4C16-8F43-1643E3AA67E7}" type="slidenum">
              <a:rPr lang="ru-RU" smtClean="0"/>
              <a:pPr/>
              <a:t>‹#›</a:t>
            </a:fld>
            <a:endParaRPr lang="ru-RU"/>
          </a:p>
        </p:txBody>
      </p:sp>
      <p:sp>
        <p:nvSpPr>
          <p:cNvPr id="17" name="Прямоугольник 16">
            <a:extLst>
              <a:ext uri="{FF2B5EF4-FFF2-40B4-BE49-F238E27FC236}">
                <a16:creationId xmlns:a16="http://schemas.microsoft.com/office/drawing/2014/main" id="{88085F97-2606-42E1-94FB-F0F87BB37AFD}"/>
              </a:ext>
            </a:extLst>
          </p:cNvPr>
          <p:cNvSpPr/>
          <p:nvPr userDrawn="1"/>
        </p:nvSpPr>
        <p:spPr>
          <a:xfrm>
            <a:off x="3" y="-20377"/>
            <a:ext cx="4727575" cy="4745153"/>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400"/>
          </a:p>
        </p:txBody>
      </p:sp>
      <p:pic>
        <p:nvPicPr>
          <p:cNvPr id="18" name="Рисунок 17" descr="Изображение выглядит как внутренний&#10;&#10;Автоматически созданное описание">
            <a:extLst>
              <a:ext uri="{FF2B5EF4-FFF2-40B4-BE49-F238E27FC236}">
                <a16:creationId xmlns:a16="http://schemas.microsoft.com/office/drawing/2014/main" id="{34BDA662-AF19-46A9-9C6D-2C8E44F2909E}"/>
              </a:ext>
            </a:extLst>
          </p:cNvPr>
          <p:cNvPicPr>
            <a:picLocks noChangeAspect="1"/>
          </p:cNvPicPr>
          <p:nvPr userDrawn="1"/>
        </p:nvPicPr>
        <p:blipFill rotWithShape="1">
          <a:blip r:embed="rId3" cstate="screen">
            <a:extLst>
              <a:ext uri="{28A0092B-C50C-407E-A947-70E740481C1C}">
                <a14:useLocalDpi xmlns:a14="http://schemas.microsoft.com/office/drawing/2010/main" val="0"/>
              </a:ext>
            </a:extLst>
          </a:blip>
          <a:srcRect l="41533" t="5004" r="32376" b="25768"/>
          <a:stretch/>
        </p:blipFill>
        <p:spPr>
          <a:xfrm>
            <a:off x="3" y="1840374"/>
            <a:ext cx="4727575" cy="5017625"/>
          </a:xfrm>
          <a:prstGeom prst="rect">
            <a:avLst/>
          </a:prstGeom>
        </p:spPr>
      </p:pic>
      <p:sp>
        <p:nvSpPr>
          <p:cNvPr id="12" name="TextBox 11">
            <a:extLst>
              <a:ext uri="{FF2B5EF4-FFF2-40B4-BE49-F238E27FC236}">
                <a16:creationId xmlns:a16="http://schemas.microsoft.com/office/drawing/2014/main" id="{B5931929-390C-40D5-BF41-13E659AA16FF}"/>
              </a:ext>
            </a:extLst>
          </p:cNvPr>
          <p:cNvSpPr txBox="1"/>
          <p:nvPr userDrawn="1"/>
        </p:nvSpPr>
        <p:spPr>
          <a:xfrm>
            <a:off x="333825" y="6197648"/>
            <a:ext cx="1809278" cy="276999"/>
          </a:xfrm>
          <a:prstGeom prst="rect">
            <a:avLst/>
          </a:prstGeom>
          <a:noFill/>
        </p:spPr>
        <p:txBody>
          <a:bodyPr wrap="none" rtlCol="0">
            <a:spAutoFit/>
          </a:bodyPr>
          <a:lstStyle/>
          <a:p>
            <a:pPr lvl="0"/>
            <a:r>
              <a:rPr lang="en-US" sz="1200" dirty="0">
                <a:solidFill>
                  <a:schemeClr val="bg1"/>
                </a:solidFill>
              </a:rPr>
              <a:t>Positive Technologies</a:t>
            </a:r>
            <a:endParaRPr lang="ru-RU" sz="1200" dirty="0">
              <a:solidFill>
                <a:schemeClr val="bg1"/>
              </a:solidFill>
            </a:endParaRPr>
          </a:p>
        </p:txBody>
      </p:sp>
      <p:sp>
        <p:nvSpPr>
          <p:cNvPr id="13" name="TextBox 12">
            <a:extLst>
              <a:ext uri="{FF2B5EF4-FFF2-40B4-BE49-F238E27FC236}">
                <a16:creationId xmlns:a16="http://schemas.microsoft.com/office/drawing/2014/main" id="{A635510A-4412-44FA-AC10-88979BCC2937}"/>
              </a:ext>
            </a:extLst>
          </p:cNvPr>
          <p:cNvSpPr txBox="1"/>
          <p:nvPr userDrawn="1"/>
        </p:nvSpPr>
        <p:spPr>
          <a:xfrm>
            <a:off x="2681830" y="6191078"/>
            <a:ext cx="1314142" cy="276999"/>
          </a:xfrm>
          <a:prstGeom prst="rect">
            <a:avLst/>
          </a:prstGeom>
          <a:noFill/>
        </p:spPr>
        <p:txBody>
          <a:bodyPr wrap="none" rtlCol="0">
            <a:spAutoFit/>
          </a:bodyPr>
          <a:lstStyle/>
          <a:p>
            <a:r>
              <a:rPr lang="en-US" sz="1200" dirty="0">
                <a:solidFill>
                  <a:schemeClr val="bg1"/>
                </a:solidFill>
              </a:rPr>
              <a:t>ptsecurity.com</a:t>
            </a:r>
            <a:endParaRPr lang="ru-RU" sz="1200" dirty="0">
              <a:solidFill>
                <a:schemeClr val="bg1"/>
              </a:solidFill>
            </a:endParaRPr>
          </a:p>
        </p:txBody>
      </p:sp>
      <p:sp>
        <p:nvSpPr>
          <p:cNvPr id="19" name="Текст 12">
            <a:extLst>
              <a:ext uri="{FF2B5EF4-FFF2-40B4-BE49-F238E27FC236}">
                <a16:creationId xmlns:a16="http://schemas.microsoft.com/office/drawing/2014/main" id="{5F0FC162-9D21-46AE-8320-1EA520BECA44}"/>
              </a:ext>
            </a:extLst>
          </p:cNvPr>
          <p:cNvSpPr>
            <a:spLocks noGrp="1"/>
          </p:cNvSpPr>
          <p:nvPr>
            <p:ph type="body" sz="quarter" idx="19" hasCustomPrompt="1"/>
          </p:nvPr>
        </p:nvSpPr>
        <p:spPr>
          <a:xfrm>
            <a:off x="356685" y="323356"/>
            <a:ext cx="9447715" cy="365125"/>
          </a:xfrm>
        </p:spPr>
        <p:txBody>
          <a:bodyPr anchor="ctr">
            <a:noAutofit/>
          </a:bodyPr>
          <a:lstStyle>
            <a:lvl1pPr marL="0" indent="0">
              <a:buNone/>
              <a:defRPr sz="12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spTree>
    <p:extLst>
      <p:ext uri="{BB962C8B-B14F-4D97-AF65-F5344CB8AC3E}">
        <p14:creationId xmlns:p14="http://schemas.microsoft.com/office/powerpoint/2010/main" val="7310194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Изображение и текст">
    <p:spTree>
      <p:nvGrpSpPr>
        <p:cNvPr id="1" name=""/>
        <p:cNvGrpSpPr/>
        <p:nvPr/>
      </p:nvGrpSpPr>
      <p:grpSpPr>
        <a:xfrm>
          <a:off x="0" y="0"/>
          <a:ext cx="0" cy="0"/>
          <a:chOff x="0" y="0"/>
          <a:chExt cx="0" cy="0"/>
        </a:xfrm>
      </p:grpSpPr>
      <p:sp>
        <p:nvSpPr>
          <p:cNvPr id="3" name="Объект 2"/>
          <p:cNvSpPr>
            <a:spLocks noGrp="1"/>
          </p:cNvSpPr>
          <p:nvPr>
            <p:ph sz="quarter" idx="16"/>
          </p:nvPr>
        </p:nvSpPr>
        <p:spPr>
          <a:xfrm>
            <a:off x="0" y="0"/>
            <a:ext cx="4720637" cy="6858000"/>
          </a:xfrm>
          <a:solidFill>
            <a:schemeClr val="bg2"/>
          </a:solidFill>
        </p:spPr>
        <p:txBody>
          <a:bodyPr anchor="ctr"/>
          <a:lstStyle>
            <a:lvl1pPr marL="0" indent="0" algn="ctr">
              <a:buNone/>
              <a:defRPr/>
            </a:lvl1pPr>
          </a:lstStyle>
          <a:p>
            <a:pPr lvl="0"/>
            <a:endParaRPr lang="ru-RU" dirty="0"/>
          </a:p>
        </p:txBody>
      </p:sp>
      <p:sp>
        <p:nvSpPr>
          <p:cNvPr id="6" name="Номер слайда 5"/>
          <p:cNvSpPr>
            <a:spLocks noGrp="1"/>
          </p:cNvSpPr>
          <p:nvPr>
            <p:ph type="sldNum" sz="quarter" idx="12"/>
          </p:nvPr>
        </p:nvSpPr>
        <p:spPr/>
        <p:txBody>
          <a:bodyPr/>
          <a:lstStyle/>
          <a:p>
            <a:fld id="{3B5CA0C3-2E3F-4C16-8F43-1643E3AA67E7}" type="slidenum">
              <a:rPr lang="ru-RU" smtClean="0"/>
              <a:t>‹#›</a:t>
            </a:fld>
            <a:endParaRPr lang="ru-RU" dirty="0"/>
          </a:p>
        </p:txBody>
      </p:sp>
      <p:sp>
        <p:nvSpPr>
          <p:cNvPr id="8" name="Текст 3"/>
          <p:cNvSpPr>
            <a:spLocks noGrp="1"/>
          </p:cNvSpPr>
          <p:nvPr>
            <p:ph type="body" sz="half" idx="2"/>
          </p:nvPr>
        </p:nvSpPr>
        <p:spPr>
          <a:xfrm>
            <a:off x="5035421" y="2169763"/>
            <a:ext cx="6713671" cy="3780188"/>
          </a:xfrm>
        </p:spPr>
        <p:txBody>
          <a:bodyPr/>
          <a:lstStyle>
            <a:lvl1pPr marL="228600" marR="0" indent="-2304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600"/>
            </a:lvl1pPr>
            <a:lvl2pPr marL="6858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400"/>
            </a:lvl2pPr>
            <a:lvl3pPr marL="11430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200"/>
            </a:lvl3pPr>
            <a:lvl4pPr marL="16002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000"/>
            </a:lvl4pPr>
            <a:lvl5pPr marL="20574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p>
          <a:p>
            <a:pPr marL="685800" marR="0" lvl="1"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400" b="0" i="0" u="none" strike="noStrike" kern="1200" cap="none" spc="0" normalizeH="0" baseline="0" noProof="0" dirty="0">
                <a:ln>
                  <a:noFill/>
                </a:ln>
                <a:solidFill>
                  <a:srgbClr val="212121"/>
                </a:solidFill>
                <a:effectLst/>
                <a:uLnTx/>
                <a:uFillTx/>
                <a:latin typeface="+mn-lt"/>
                <a:ea typeface="+mn-ea"/>
                <a:cs typeface="+mn-cs"/>
              </a:rPr>
              <a:t>Второй уровень</a:t>
            </a:r>
          </a:p>
          <a:p>
            <a:pPr marL="1143000" marR="0" lvl="2"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200" b="0" i="0" u="none" strike="noStrike" kern="1200" cap="none" spc="0" normalizeH="0" baseline="0" noProof="0" dirty="0">
                <a:ln>
                  <a:noFill/>
                </a:ln>
                <a:solidFill>
                  <a:srgbClr val="212121"/>
                </a:solidFill>
                <a:effectLst/>
                <a:uLnTx/>
                <a:uFillTx/>
                <a:latin typeface="+mn-lt"/>
                <a:ea typeface="+mn-ea"/>
                <a:cs typeface="+mn-cs"/>
              </a:rPr>
              <a:t>Третий уровень</a:t>
            </a:r>
          </a:p>
          <a:p>
            <a:pPr marL="1600200" marR="0" lvl="3"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100" b="0" i="0" u="none" strike="noStrike" kern="1200" cap="none" spc="0" normalizeH="0" baseline="0" noProof="0" dirty="0">
                <a:ln>
                  <a:noFill/>
                </a:ln>
                <a:solidFill>
                  <a:srgbClr val="212121"/>
                </a:solidFill>
                <a:effectLst/>
                <a:uLnTx/>
                <a:uFillTx/>
                <a:latin typeface="+mn-lt"/>
                <a:ea typeface="+mn-ea"/>
                <a:cs typeface="+mn-cs"/>
              </a:rPr>
              <a:t>Четвертый уровень</a:t>
            </a:r>
          </a:p>
          <a:p>
            <a:pPr marL="2057400" marR="0" lvl="4"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100" b="0" i="0" u="none" strike="noStrike" kern="1200" cap="none" spc="0" normalizeH="0" baseline="0" noProof="0" dirty="0">
                <a:ln>
                  <a:noFill/>
                </a:ln>
                <a:solidFill>
                  <a:srgbClr val="212121"/>
                </a:solidFill>
                <a:effectLst/>
                <a:uLnTx/>
                <a:uFillTx/>
                <a:latin typeface="+mn-lt"/>
                <a:ea typeface="+mn-ea"/>
                <a:cs typeface="+mn-cs"/>
              </a:rPr>
              <a:t>Пятый уровень</a:t>
            </a:r>
          </a:p>
        </p:txBody>
      </p:sp>
      <p:sp>
        <p:nvSpPr>
          <p:cNvPr id="9"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pic>
        <p:nvPicPr>
          <p:cNvPr id="17" name="Рисунок 16"/>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18" name="Заголовок 1"/>
          <p:cNvSpPr>
            <a:spLocks noGrp="1"/>
          </p:cNvSpPr>
          <p:nvPr>
            <p:ph type="title"/>
          </p:nvPr>
        </p:nvSpPr>
        <p:spPr>
          <a:xfrm>
            <a:off x="5035419" y="1071840"/>
            <a:ext cx="6713669" cy="1097927"/>
          </a:xfrm>
        </p:spPr>
        <p:txBody>
          <a:bodyPr anchor="t">
            <a:normAutofit/>
          </a:bodyPr>
          <a:lstStyle>
            <a:lvl1pPr>
              <a:lnSpc>
                <a:spcPts val="4800"/>
              </a:lnSpc>
              <a:defRPr sz="4400"/>
            </a:lvl1pPr>
          </a:lstStyle>
          <a:p>
            <a:r>
              <a:rPr lang="ru-RU" dirty="0"/>
              <a:t>Образец заголовка</a:t>
            </a:r>
          </a:p>
        </p:txBody>
      </p:sp>
      <p:sp>
        <p:nvSpPr>
          <p:cNvPr id="14" name="TextBox 13"/>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15" name="TextBox 14"/>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Tree>
    <p:extLst>
      <p:ext uri="{BB962C8B-B14F-4D97-AF65-F5344CB8AC3E}">
        <p14:creationId xmlns:p14="http://schemas.microsoft.com/office/powerpoint/2010/main" val="25557929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Обложка 2">
    <p:spTree>
      <p:nvGrpSpPr>
        <p:cNvPr id="1" name=""/>
        <p:cNvGrpSpPr/>
        <p:nvPr/>
      </p:nvGrpSpPr>
      <p:grpSpPr>
        <a:xfrm>
          <a:off x="0" y="0"/>
          <a:ext cx="0" cy="0"/>
          <a:chOff x="0" y="0"/>
          <a:chExt cx="0" cy="0"/>
        </a:xfrm>
      </p:grpSpPr>
      <p:sp>
        <p:nvSpPr>
          <p:cNvPr id="6" name="Прямоугольник 5">
            <a:extLst>
              <a:ext uri="{FF2B5EF4-FFF2-40B4-BE49-F238E27FC236}">
                <a16:creationId xmlns:a16="http://schemas.microsoft.com/office/drawing/2014/main" id="{F8B32EFF-221D-4426-BA95-5BF00E9CB09F}"/>
              </a:ext>
            </a:extLst>
          </p:cNvPr>
          <p:cNvSpPr/>
          <p:nvPr userDrawn="1"/>
        </p:nvSpPr>
        <p:spPr>
          <a:xfrm>
            <a:off x="0" y="0"/>
            <a:ext cx="12192000" cy="6858000"/>
          </a:xfrm>
          <a:prstGeom prst="rect">
            <a:avLst/>
          </a:prstGeom>
          <a:solidFill>
            <a:srgbClr val="BC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7" name="Рисунок 6">
            <a:extLst>
              <a:ext uri="{FF2B5EF4-FFF2-40B4-BE49-F238E27FC236}">
                <a16:creationId xmlns:a16="http://schemas.microsoft.com/office/drawing/2014/main" id="{436ED833-42E3-4E9A-A22D-262C9BC0B1FE}"/>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flipH="1">
            <a:off x="4386805" y="-585364"/>
            <a:ext cx="7805195" cy="7443364"/>
          </a:xfrm>
          <a:prstGeom prst="rect">
            <a:avLst/>
          </a:prstGeom>
        </p:spPr>
      </p:pic>
      <p:pic>
        <p:nvPicPr>
          <p:cNvPr id="8" name="Рисунок 7">
            <a:extLst>
              <a:ext uri="{FF2B5EF4-FFF2-40B4-BE49-F238E27FC236}">
                <a16:creationId xmlns:a16="http://schemas.microsoft.com/office/drawing/2014/main" id="{B3F07D4B-2C82-4522-9B32-301D45E25180}"/>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1292341" y="441325"/>
            <a:ext cx="456747" cy="456746"/>
          </a:xfrm>
          <a:prstGeom prst="rect">
            <a:avLst/>
          </a:prstGeom>
        </p:spPr>
      </p:pic>
      <p:sp>
        <p:nvSpPr>
          <p:cNvPr id="9" name="TextBox 8">
            <a:extLst>
              <a:ext uri="{FF2B5EF4-FFF2-40B4-BE49-F238E27FC236}">
                <a16:creationId xmlns:a16="http://schemas.microsoft.com/office/drawing/2014/main" id="{0E2244AA-4963-43E1-B431-612A4AB06028}"/>
              </a:ext>
            </a:extLst>
          </p:cNvPr>
          <p:cNvSpPr txBox="1"/>
          <p:nvPr userDrawn="1"/>
        </p:nvSpPr>
        <p:spPr>
          <a:xfrm>
            <a:off x="9968682" y="6173628"/>
            <a:ext cx="1896673" cy="338554"/>
          </a:xfrm>
          <a:prstGeom prst="rect">
            <a:avLst/>
          </a:prstGeom>
          <a:noFill/>
        </p:spPr>
        <p:txBody>
          <a:bodyPr wrap="none" rtlCol="0">
            <a:spAutoFit/>
          </a:bodyPr>
          <a:lstStyle/>
          <a:p>
            <a:pPr algn="r"/>
            <a:r>
              <a:rPr lang="en-US" sz="1600" b="1" dirty="0">
                <a:solidFill>
                  <a:schemeClr val="accent1"/>
                </a:solidFill>
              </a:rPr>
              <a:t>ptsecurity.com</a:t>
            </a:r>
            <a:endParaRPr lang="ru-RU" sz="1600" b="1" dirty="0">
              <a:solidFill>
                <a:schemeClr val="accent1"/>
              </a:solidFill>
            </a:endParaRPr>
          </a:p>
        </p:txBody>
      </p:sp>
      <p:sp>
        <p:nvSpPr>
          <p:cNvPr id="10" name="Текст 13">
            <a:extLst>
              <a:ext uri="{FF2B5EF4-FFF2-40B4-BE49-F238E27FC236}">
                <a16:creationId xmlns:a16="http://schemas.microsoft.com/office/drawing/2014/main" id="{0CC08AFF-ABFF-48DF-B383-02773DDB64F9}"/>
              </a:ext>
            </a:extLst>
          </p:cNvPr>
          <p:cNvSpPr>
            <a:spLocks noGrp="1"/>
          </p:cNvSpPr>
          <p:nvPr>
            <p:ph type="body" sz="quarter" idx="10" hasCustomPrompt="1"/>
          </p:nvPr>
        </p:nvSpPr>
        <p:spPr>
          <a:xfrm>
            <a:off x="333647" y="6171092"/>
            <a:ext cx="2426381" cy="481013"/>
          </a:xfrm>
        </p:spPr>
        <p:txBody>
          <a:bodyPr>
            <a:normAutofit/>
          </a:bodyPr>
          <a:lstStyle>
            <a:lvl1pPr marL="0" indent="0">
              <a:buFont typeface="Arial" panose="020B0604020202020204" pitchFamily="34" charset="0"/>
              <a:buNone/>
              <a:defRPr sz="1800"/>
            </a:lvl1pPr>
          </a:lstStyle>
          <a:p>
            <a:pPr lvl="0"/>
            <a:r>
              <a:rPr lang="ru-RU" sz="1600" dirty="0"/>
              <a:t>Имя Фамилия</a:t>
            </a:r>
          </a:p>
        </p:txBody>
      </p:sp>
      <p:sp>
        <p:nvSpPr>
          <p:cNvPr id="11" name="Текст 2">
            <a:extLst>
              <a:ext uri="{FF2B5EF4-FFF2-40B4-BE49-F238E27FC236}">
                <a16:creationId xmlns:a16="http://schemas.microsoft.com/office/drawing/2014/main" id="{723D8B8E-54E1-4888-8704-23B24CC61795}"/>
              </a:ext>
            </a:extLst>
          </p:cNvPr>
          <p:cNvSpPr>
            <a:spLocks noGrp="1"/>
          </p:cNvSpPr>
          <p:nvPr>
            <p:ph type="body" idx="1"/>
          </p:nvPr>
        </p:nvSpPr>
        <p:spPr>
          <a:xfrm>
            <a:off x="338035" y="1291891"/>
            <a:ext cx="5913664" cy="4766129"/>
          </a:xfrm>
        </p:spPr>
        <p:txBody>
          <a:bodyPr>
            <a:normAutofit/>
          </a:bodyPr>
          <a:lstStyle>
            <a:lvl1pPr marL="0" indent="0">
              <a:buNone/>
              <a:defRPr sz="2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dirty="0"/>
              <a:t>Образец текста</a:t>
            </a:r>
          </a:p>
        </p:txBody>
      </p:sp>
      <p:sp>
        <p:nvSpPr>
          <p:cNvPr id="12" name="Заголовок 2">
            <a:extLst>
              <a:ext uri="{FF2B5EF4-FFF2-40B4-BE49-F238E27FC236}">
                <a16:creationId xmlns:a16="http://schemas.microsoft.com/office/drawing/2014/main" id="{45E5AC56-F013-40A4-8C42-94E7A44A3410}"/>
              </a:ext>
            </a:extLst>
          </p:cNvPr>
          <p:cNvSpPr>
            <a:spLocks noGrp="1"/>
          </p:cNvSpPr>
          <p:nvPr>
            <p:ph type="title" hasCustomPrompt="1"/>
          </p:nvPr>
        </p:nvSpPr>
        <p:spPr>
          <a:xfrm>
            <a:off x="342704" y="383723"/>
            <a:ext cx="5927467" cy="1910443"/>
          </a:xfrm>
        </p:spPr>
        <p:txBody>
          <a:bodyPr>
            <a:normAutofit/>
          </a:bodyPr>
          <a:lstStyle>
            <a:lvl1pPr>
              <a:lnSpc>
                <a:spcPts val="6600"/>
              </a:lnSpc>
              <a:defRPr sz="6600" b="0"/>
            </a:lvl1pPr>
          </a:lstStyle>
          <a:p>
            <a:r>
              <a:rPr lang="ru-RU" dirty="0"/>
              <a:t>Заголовок</a:t>
            </a:r>
          </a:p>
        </p:txBody>
      </p:sp>
    </p:spTree>
    <p:extLst>
      <p:ext uri="{BB962C8B-B14F-4D97-AF65-F5344CB8AC3E}">
        <p14:creationId xmlns:p14="http://schemas.microsoft.com/office/powerpoint/2010/main" val="16233294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Заголовок и текст">
    <p:spTree>
      <p:nvGrpSpPr>
        <p:cNvPr id="1" name=""/>
        <p:cNvGrpSpPr/>
        <p:nvPr/>
      </p:nvGrpSpPr>
      <p:grpSpPr>
        <a:xfrm>
          <a:off x="0" y="0"/>
          <a:ext cx="0" cy="0"/>
          <a:chOff x="0" y="0"/>
          <a:chExt cx="0" cy="0"/>
        </a:xfrm>
      </p:grpSpPr>
      <p:sp>
        <p:nvSpPr>
          <p:cNvPr id="6" name="Номер слайда 5"/>
          <p:cNvSpPr>
            <a:spLocks noGrp="1"/>
          </p:cNvSpPr>
          <p:nvPr>
            <p:ph type="sldNum" sz="quarter" idx="12"/>
          </p:nvPr>
        </p:nvSpPr>
        <p:spPr/>
        <p:txBody>
          <a:bodyPr/>
          <a:lstStyle/>
          <a:p>
            <a:fld id="{3B5CA0C3-2E3F-4C16-8F43-1643E3AA67E7}" type="slidenum">
              <a:rPr lang="ru-RU" smtClean="0"/>
              <a:t>‹#›</a:t>
            </a:fld>
            <a:endParaRPr lang="ru-RU"/>
          </a:p>
        </p:txBody>
      </p:sp>
      <p:sp>
        <p:nvSpPr>
          <p:cNvPr id="8" name="Текст 3"/>
          <p:cNvSpPr>
            <a:spLocks noGrp="1"/>
          </p:cNvSpPr>
          <p:nvPr>
            <p:ph type="body" sz="half" idx="2"/>
          </p:nvPr>
        </p:nvSpPr>
        <p:spPr>
          <a:xfrm>
            <a:off x="2681832" y="2169763"/>
            <a:ext cx="9067259" cy="3780188"/>
          </a:xfrm>
        </p:spPr>
        <p:txBody>
          <a:bodyPr/>
          <a:lstStyle>
            <a:lvl1pPr marL="228600" marR="0" indent="-2304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600"/>
            </a:lvl1pPr>
            <a:lvl2pPr marL="6858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400"/>
            </a:lvl2pPr>
            <a:lvl3pPr marL="11430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200"/>
            </a:lvl3pPr>
            <a:lvl4pPr marL="16002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000"/>
            </a:lvl4pPr>
            <a:lvl5pPr marL="20574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p>
          <a:p>
            <a:pPr marL="685800" marR="0" lvl="1"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400" b="0" i="0" u="none" strike="noStrike" kern="1200" cap="none" spc="0" normalizeH="0" baseline="0" noProof="0" dirty="0">
                <a:ln>
                  <a:noFill/>
                </a:ln>
                <a:solidFill>
                  <a:srgbClr val="212121"/>
                </a:solidFill>
                <a:effectLst/>
                <a:uLnTx/>
                <a:uFillTx/>
                <a:latin typeface="+mn-lt"/>
                <a:ea typeface="+mn-ea"/>
                <a:cs typeface="+mn-cs"/>
              </a:rPr>
              <a:t>Второй уровень</a:t>
            </a:r>
          </a:p>
          <a:p>
            <a:pPr marL="1143000" marR="0" lvl="2"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200" b="0" i="0" u="none" strike="noStrike" kern="1200" cap="none" spc="0" normalizeH="0" baseline="0" noProof="0" dirty="0">
                <a:ln>
                  <a:noFill/>
                </a:ln>
                <a:solidFill>
                  <a:srgbClr val="212121"/>
                </a:solidFill>
                <a:effectLst/>
                <a:uLnTx/>
                <a:uFillTx/>
                <a:latin typeface="+mn-lt"/>
                <a:ea typeface="+mn-ea"/>
                <a:cs typeface="+mn-cs"/>
              </a:rPr>
              <a:t>Третий уровень</a:t>
            </a:r>
          </a:p>
          <a:p>
            <a:pPr marL="1600200" marR="0" lvl="3"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100" b="0" i="0" u="none" strike="noStrike" kern="1200" cap="none" spc="0" normalizeH="0" baseline="0" noProof="0" dirty="0">
                <a:ln>
                  <a:noFill/>
                </a:ln>
                <a:solidFill>
                  <a:srgbClr val="212121"/>
                </a:solidFill>
                <a:effectLst/>
                <a:uLnTx/>
                <a:uFillTx/>
                <a:latin typeface="+mn-lt"/>
                <a:ea typeface="+mn-ea"/>
                <a:cs typeface="+mn-cs"/>
              </a:rPr>
              <a:t>Четвертый уровень</a:t>
            </a:r>
          </a:p>
          <a:p>
            <a:pPr marL="2057400" marR="0" lvl="4"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100" b="0" i="0" u="none" strike="noStrike" kern="1200" cap="none" spc="0" normalizeH="0" baseline="0" noProof="0" dirty="0">
                <a:ln>
                  <a:noFill/>
                </a:ln>
                <a:solidFill>
                  <a:srgbClr val="212121"/>
                </a:solidFill>
                <a:effectLst/>
                <a:uLnTx/>
                <a:uFillTx/>
                <a:latin typeface="+mn-lt"/>
                <a:ea typeface="+mn-ea"/>
                <a:cs typeface="+mn-cs"/>
              </a:rPr>
              <a:t>Пятый уровень</a:t>
            </a:r>
          </a:p>
        </p:txBody>
      </p:sp>
      <p:pic>
        <p:nvPicPr>
          <p:cNvPr id="17" name="Рисунок 16"/>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1417477" y="452369"/>
            <a:ext cx="331615" cy="331614"/>
          </a:xfrm>
          <a:prstGeom prst="rect">
            <a:avLst/>
          </a:prstGeom>
        </p:spPr>
      </p:pic>
      <p:sp>
        <p:nvSpPr>
          <p:cNvPr id="13" name="Заголовок 1"/>
          <p:cNvSpPr>
            <a:spLocks noGrp="1"/>
          </p:cNvSpPr>
          <p:nvPr>
            <p:ph type="title"/>
          </p:nvPr>
        </p:nvSpPr>
        <p:spPr>
          <a:xfrm>
            <a:off x="2681832" y="1071840"/>
            <a:ext cx="9067259" cy="1097927"/>
          </a:xfrm>
        </p:spPr>
        <p:txBody>
          <a:bodyPr anchor="t">
            <a:normAutofit/>
          </a:bodyPr>
          <a:lstStyle>
            <a:lvl1pPr>
              <a:lnSpc>
                <a:spcPts val="4800"/>
              </a:lnSpc>
              <a:defRPr sz="4400"/>
            </a:lvl1pPr>
          </a:lstStyle>
          <a:p>
            <a:r>
              <a:rPr lang="ru-RU" dirty="0"/>
              <a:t>Образец заголовка</a:t>
            </a:r>
          </a:p>
        </p:txBody>
      </p:sp>
      <p:sp>
        <p:nvSpPr>
          <p:cNvPr id="14"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sp>
        <p:nvSpPr>
          <p:cNvPr id="11" name="TextBox 10"/>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16" name="TextBox 15"/>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Tree>
    <p:extLst>
      <p:ext uri="{BB962C8B-B14F-4D97-AF65-F5344CB8AC3E}">
        <p14:creationId xmlns:p14="http://schemas.microsoft.com/office/powerpoint/2010/main" val="3663735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Заголовок и текст">
    <p:spTree>
      <p:nvGrpSpPr>
        <p:cNvPr id="1" name=""/>
        <p:cNvGrpSpPr/>
        <p:nvPr/>
      </p:nvGrpSpPr>
      <p:grpSpPr>
        <a:xfrm>
          <a:off x="0" y="0"/>
          <a:ext cx="0" cy="0"/>
          <a:chOff x="0" y="0"/>
          <a:chExt cx="0" cy="0"/>
        </a:xfrm>
      </p:grpSpPr>
      <p:sp>
        <p:nvSpPr>
          <p:cNvPr id="6" name="Номер слайда 5"/>
          <p:cNvSpPr>
            <a:spLocks noGrp="1"/>
          </p:cNvSpPr>
          <p:nvPr>
            <p:ph type="sldNum" sz="quarter" idx="12"/>
          </p:nvPr>
        </p:nvSpPr>
        <p:spPr/>
        <p:txBody>
          <a:bodyPr/>
          <a:lstStyle/>
          <a:p>
            <a:fld id="{3B5CA0C3-2E3F-4C16-8F43-1643E3AA67E7}" type="slidenum">
              <a:rPr lang="ru-RU" smtClean="0"/>
              <a:t>‹#›</a:t>
            </a:fld>
            <a:endParaRPr lang="ru-RU"/>
          </a:p>
        </p:txBody>
      </p:sp>
      <p:sp>
        <p:nvSpPr>
          <p:cNvPr id="8" name="Текст 3"/>
          <p:cNvSpPr>
            <a:spLocks noGrp="1"/>
          </p:cNvSpPr>
          <p:nvPr>
            <p:ph type="body" sz="half" idx="2"/>
          </p:nvPr>
        </p:nvSpPr>
        <p:spPr>
          <a:xfrm>
            <a:off x="2681832" y="2169763"/>
            <a:ext cx="6727283" cy="3780188"/>
          </a:xfrm>
        </p:spPr>
        <p:txBody>
          <a:bodyPr/>
          <a:lstStyle>
            <a:lvl1pPr marL="228600" marR="0" indent="-2304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600"/>
            </a:lvl1pPr>
            <a:lvl2pPr marL="6858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400"/>
            </a:lvl2pPr>
            <a:lvl3pPr marL="11430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200"/>
            </a:lvl3pPr>
            <a:lvl4pPr marL="16002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000"/>
            </a:lvl4pPr>
            <a:lvl5pPr marL="2057400" marR="0" indent="-228600" algn="l" defTabSz="914400" rtl="0" eaLnBrk="1" fontAlgn="auto" latinLnBrk="0" hangingPunct="1">
              <a:lnSpc>
                <a:spcPct val="100000"/>
              </a:lnSpc>
              <a:spcBef>
                <a:spcPts val="0"/>
              </a:spcBef>
              <a:spcAft>
                <a:spcPts val="1200"/>
              </a:spcAft>
              <a:buClr>
                <a:srgbClr val="FF0000"/>
              </a:buClr>
              <a:buSzPct val="100000"/>
              <a:buFontTx/>
              <a:buBlip>
                <a:blip r:embed="rId2"/>
              </a:buBlip>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p>
          <a:p>
            <a:pPr marL="685800" marR="0" lvl="1"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400" b="0" i="0" u="none" strike="noStrike" kern="1200" cap="none" spc="0" normalizeH="0" baseline="0" noProof="0" dirty="0">
                <a:ln>
                  <a:noFill/>
                </a:ln>
                <a:solidFill>
                  <a:srgbClr val="212121"/>
                </a:solidFill>
                <a:effectLst/>
                <a:uLnTx/>
                <a:uFillTx/>
                <a:latin typeface="+mn-lt"/>
                <a:ea typeface="+mn-ea"/>
                <a:cs typeface="+mn-cs"/>
              </a:rPr>
              <a:t>Второй уровень</a:t>
            </a:r>
          </a:p>
          <a:p>
            <a:pPr marL="1143000" marR="0" lvl="2"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200" b="0" i="0" u="none" strike="noStrike" kern="1200" cap="none" spc="0" normalizeH="0" baseline="0" noProof="0" dirty="0">
                <a:ln>
                  <a:noFill/>
                </a:ln>
                <a:solidFill>
                  <a:srgbClr val="212121"/>
                </a:solidFill>
                <a:effectLst/>
                <a:uLnTx/>
                <a:uFillTx/>
                <a:latin typeface="+mn-lt"/>
                <a:ea typeface="+mn-ea"/>
                <a:cs typeface="+mn-cs"/>
              </a:rPr>
              <a:t>Третий уровень</a:t>
            </a:r>
          </a:p>
          <a:p>
            <a:pPr marL="1600200" marR="0" lvl="3"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100" b="0" i="0" u="none" strike="noStrike" kern="1200" cap="none" spc="0" normalizeH="0" baseline="0" noProof="0" dirty="0">
                <a:ln>
                  <a:noFill/>
                </a:ln>
                <a:solidFill>
                  <a:srgbClr val="212121"/>
                </a:solidFill>
                <a:effectLst/>
                <a:uLnTx/>
                <a:uFillTx/>
                <a:latin typeface="+mn-lt"/>
                <a:ea typeface="+mn-ea"/>
                <a:cs typeface="+mn-cs"/>
              </a:rPr>
              <a:t>Четвертый уровень</a:t>
            </a:r>
          </a:p>
          <a:p>
            <a:pPr marL="2057400" marR="0" lvl="4" indent="-228600" algn="l" defTabSz="914400" rtl="0" eaLnBrk="1" fontAlgn="auto" latinLnBrk="0" hangingPunct="1">
              <a:lnSpc>
                <a:spcPct val="100000"/>
              </a:lnSpc>
              <a:spcBef>
                <a:spcPts val="0"/>
              </a:spcBef>
              <a:spcAft>
                <a:spcPts val="600"/>
              </a:spcAft>
              <a:buClr>
                <a:srgbClr val="FF0000"/>
              </a:buClr>
              <a:buSzPct val="100000"/>
              <a:buFontTx/>
              <a:buBlip>
                <a:blip r:embed="rId2"/>
              </a:buBlip>
              <a:tabLst/>
              <a:defRPr/>
            </a:pPr>
            <a:r>
              <a:rPr kumimoji="0" lang="ru-RU" sz="1100" b="0" i="0" u="none" strike="noStrike" kern="1200" cap="none" spc="0" normalizeH="0" baseline="0" noProof="0" dirty="0">
                <a:ln>
                  <a:noFill/>
                </a:ln>
                <a:solidFill>
                  <a:srgbClr val="212121"/>
                </a:solidFill>
                <a:effectLst/>
                <a:uLnTx/>
                <a:uFillTx/>
                <a:latin typeface="+mn-lt"/>
                <a:ea typeface="+mn-ea"/>
                <a:cs typeface="+mn-cs"/>
              </a:rPr>
              <a:t>Пятый уровень</a:t>
            </a:r>
          </a:p>
        </p:txBody>
      </p:sp>
      <p:pic>
        <p:nvPicPr>
          <p:cNvPr id="17" name="Рисунок 16"/>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1417477" y="452369"/>
            <a:ext cx="331615" cy="331614"/>
          </a:xfrm>
          <a:prstGeom prst="rect">
            <a:avLst/>
          </a:prstGeom>
        </p:spPr>
      </p:pic>
      <p:sp>
        <p:nvSpPr>
          <p:cNvPr id="12" name="Текст 3"/>
          <p:cNvSpPr>
            <a:spLocks noGrp="1"/>
          </p:cNvSpPr>
          <p:nvPr>
            <p:ph type="body" sz="half" idx="14"/>
          </p:nvPr>
        </p:nvSpPr>
        <p:spPr>
          <a:xfrm>
            <a:off x="9726981" y="2169764"/>
            <a:ext cx="2022107" cy="3785468"/>
          </a:xfrm>
        </p:spPr>
        <p:txBody>
          <a:bodyPr>
            <a:normAutofit/>
          </a:bodyPr>
          <a:lstStyle>
            <a:lvl1pPr marL="0" indent="0">
              <a:buFont typeface="Wingdings" panose="05000000000000000000" pitchFamily="2" charset="2"/>
              <a:buNone/>
              <a:defRPr sz="24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13" name="Заголовок 1"/>
          <p:cNvSpPr>
            <a:spLocks noGrp="1"/>
          </p:cNvSpPr>
          <p:nvPr>
            <p:ph type="title"/>
          </p:nvPr>
        </p:nvSpPr>
        <p:spPr>
          <a:xfrm>
            <a:off x="2681829" y="1071840"/>
            <a:ext cx="9067259" cy="1097927"/>
          </a:xfrm>
        </p:spPr>
        <p:txBody>
          <a:bodyPr anchor="t">
            <a:normAutofit/>
          </a:bodyPr>
          <a:lstStyle>
            <a:lvl1pPr>
              <a:lnSpc>
                <a:spcPts val="4800"/>
              </a:lnSpc>
              <a:defRPr sz="4400"/>
            </a:lvl1pPr>
          </a:lstStyle>
          <a:p>
            <a:r>
              <a:rPr lang="ru-RU" dirty="0"/>
              <a:t>Образец заголовка</a:t>
            </a:r>
          </a:p>
        </p:txBody>
      </p:sp>
      <p:sp>
        <p:nvSpPr>
          <p:cNvPr id="16"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sp>
        <p:nvSpPr>
          <p:cNvPr id="14" name="TextBox 13"/>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15" name="TextBox 14"/>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Tree>
    <p:extLst>
      <p:ext uri="{BB962C8B-B14F-4D97-AF65-F5344CB8AC3E}">
        <p14:creationId xmlns:p14="http://schemas.microsoft.com/office/powerpoint/2010/main" val="8360720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Заголовок и пункты">
    <p:spTree>
      <p:nvGrpSpPr>
        <p:cNvPr id="1" name=""/>
        <p:cNvGrpSpPr/>
        <p:nvPr/>
      </p:nvGrpSpPr>
      <p:grpSpPr>
        <a:xfrm>
          <a:off x="0" y="0"/>
          <a:ext cx="0" cy="0"/>
          <a:chOff x="0" y="0"/>
          <a:chExt cx="0" cy="0"/>
        </a:xfrm>
      </p:grpSpPr>
      <p:sp>
        <p:nvSpPr>
          <p:cNvPr id="6" name="Номер слайда 5"/>
          <p:cNvSpPr>
            <a:spLocks noGrp="1"/>
          </p:cNvSpPr>
          <p:nvPr>
            <p:ph type="sldNum" sz="quarter" idx="12"/>
          </p:nvPr>
        </p:nvSpPr>
        <p:spPr/>
        <p:txBody>
          <a:bodyPr/>
          <a:lstStyle/>
          <a:p>
            <a:fld id="{3B5CA0C3-2E3F-4C16-8F43-1643E3AA67E7}" type="slidenum">
              <a:rPr lang="ru-RU" smtClean="0"/>
              <a:t>‹#›</a:t>
            </a:fld>
            <a:endParaRPr lang="ru-RU"/>
          </a:p>
        </p:txBody>
      </p:sp>
      <p:sp>
        <p:nvSpPr>
          <p:cNvPr id="7" name="Заголовок 1"/>
          <p:cNvSpPr>
            <a:spLocks noGrp="1"/>
          </p:cNvSpPr>
          <p:nvPr>
            <p:ph type="title" hasCustomPrompt="1"/>
          </p:nvPr>
        </p:nvSpPr>
        <p:spPr>
          <a:xfrm>
            <a:off x="2681829" y="1071836"/>
            <a:ext cx="9067259" cy="1476552"/>
          </a:xfrm>
        </p:spPr>
        <p:txBody>
          <a:bodyPr anchor="t">
            <a:normAutofit/>
          </a:bodyPr>
          <a:lstStyle>
            <a:lvl1pPr>
              <a:lnSpc>
                <a:spcPts val="4800"/>
              </a:lnSpc>
              <a:defRPr sz="4400"/>
            </a:lvl1pPr>
          </a:lstStyle>
          <a:p>
            <a:r>
              <a:rPr lang="ru-RU" dirty="0"/>
              <a:t>Образец заголовка</a:t>
            </a:r>
            <a:br>
              <a:rPr lang="ru-RU" dirty="0"/>
            </a:br>
            <a:r>
              <a:rPr lang="ru-RU" dirty="0"/>
              <a:t>в две строки</a:t>
            </a:r>
          </a:p>
        </p:txBody>
      </p:sp>
      <p:sp>
        <p:nvSpPr>
          <p:cNvPr id="8" name="Текст 3"/>
          <p:cNvSpPr>
            <a:spLocks noGrp="1"/>
          </p:cNvSpPr>
          <p:nvPr>
            <p:ph type="body" sz="half" idx="2"/>
          </p:nvPr>
        </p:nvSpPr>
        <p:spPr>
          <a:xfrm>
            <a:off x="2681833" y="3248968"/>
            <a:ext cx="4385719" cy="534641"/>
          </a:xfrm>
        </p:spPr>
        <p:txBody>
          <a:bodyPr anchor="t"/>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pic>
        <p:nvPicPr>
          <p:cNvPr id="17" name="Рисунок 1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1417477" y="452369"/>
            <a:ext cx="331615" cy="331614"/>
          </a:xfrm>
          <a:prstGeom prst="rect">
            <a:avLst/>
          </a:prstGeom>
        </p:spPr>
      </p:pic>
      <p:sp>
        <p:nvSpPr>
          <p:cNvPr id="12" name="Текст 3"/>
          <p:cNvSpPr>
            <a:spLocks noGrp="1"/>
          </p:cNvSpPr>
          <p:nvPr>
            <p:ph type="body" sz="half" idx="14" hasCustomPrompt="1"/>
          </p:nvPr>
        </p:nvSpPr>
        <p:spPr>
          <a:xfrm>
            <a:off x="2681830" y="2714324"/>
            <a:ext cx="2022107" cy="534640"/>
          </a:xfrm>
        </p:spPr>
        <p:txBody>
          <a:bodyPr anchor="b">
            <a:norm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1</a:t>
            </a:r>
          </a:p>
        </p:txBody>
      </p:sp>
      <p:sp>
        <p:nvSpPr>
          <p:cNvPr id="14" name="Текст 3"/>
          <p:cNvSpPr>
            <a:spLocks noGrp="1"/>
          </p:cNvSpPr>
          <p:nvPr>
            <p:ph type="body" sz="half" idx="16"/>
          </p:nvPr>
        </p:nvSpPr>
        <p:spPr>
          <a:xfrm>
            <a:off x="7363368" y="3248968"/>
            <a:ext cx="4385720" cy="534641"/>
          </a:xfrm>
        </p:spPr>
        <p:txBody>
          <a:bodyPr anchor="t"/>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15" name="Текст 3"/>
          <p:cNvSpPr>
            <a:spLocks noGrp="1"/>
          </p:cNvSpPr>
          <p:nvPr>
            <p:ph type="body" sz="half" idx="17" hasCustomPrompt="1"/>
          </p:nvPr>
        </p:nvSpPr>
        <p:spPr>
          <a:xfrm>
            <a:off x="7363369" y="2714324"/>
            <a:ext cx="2022107" cy="534640"/>
          </a:xfrm>
        </p:spPr>
        <p:txBody>
          <a:bodyPr anchor="b">
            <a:norm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2</a:t>
            </a:r>
          </a:p>
        </p:txBody>
      </p:sp>
      <p:sp>
        <p:nvSpPr>
          <p:cNvPr id="16" name="Текст 3"/>
          <p:cNvSpPr>
            <a:spLocks noGrp="1"/>
          </p:cNvSpPr>
          <p:nvPr>
            <p:ph type="body" sz="half" idx="18"/>
          </p:nvPr>
        </p:nvSpPr>
        <p:spPr>
          <a:xfrm>
            <a:off x="2681833" y="4852889"/>
            <a:ext cx="4385719" cy="534641"/>
          </a:xfrm>
        </p:spPr>
        <p:txBody>
          <a:bodyPr anchor="t"/>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18" name="Текст 3"/>
          <p:cNvSpPr>
            <a:spLocks noGrp="1"/>
          </p:cNvSpPr>
          <p:nvPr>
            <p:ph type="body" sz="half" idx="19" hasCustomPrompt="1"/>
          </p:nvPr>
        </p:nvSpPr>
        <p:spPr>
          <a:xfrm>
            <a:off x="2681830" y="4318245"/>
            <a:ext cx="2022107" cy="534640"/>
          </a:xfrm>
        </p:spPr>
        <p:txBody>
          <a:bodyPr anchor="b">
            <a:norm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3</a:t>
            </a:r>
          </a:p>
        </p:txBody>
      </p:sp>
      <p:sp>
        <p:nvSpPr>
          <p:cNvPr id="19" name="Текст 3"/>
          <p:cNvSpPr>
            <a:spLocks noGrp="1"/>
          </p:cNvSpPr>
          <p:nvPr>
            <p:ph type="body" sz="half" idx="20"/>
          </p:nvPr>
        </p:nvSpPr>
        <p:spPr>
          <a:xfrm>
            <a:off x="7363368" y="4852889"/>
            <a:ext cx="4385720" cy="534641"/>
          </a:xfrm>
        </p:spPr>
        <p:txBody>
          <a:bodyPr anchor="t"/>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20" name="Текст 3"/>
          <p:cNvSpPr>
            <a:spLocks noGrp="1"/>
          </p:cNvSpPr>
          <p:nvPr>
            <p:ph type="body" sz="half" idx="21" hasCustomPrompt="1"/>
          </p:nvPr>
        </p:nvSpPr>
        <p:spPr>
          <a:xfrm>
            <a:off x="7363369" y="4318245"/>
            <a:ext cx="2022107" cy="534640"/>
          </a:xfrm>
        </p:spPr>
        <p:txBody>
          <a:bodyPr anchor="b">
            <a:norm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4</a:t>
            </a:r>
          </a:p>
        </p:txBody>
      </p:sp>
      <p:sp>
        <p:nvSpPr>
          <p:cNvPr id="21"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sp>
        <p:nvSpPr>
          <p:cNvPr id="24" name="TextBox 23"/>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25" name="TextBox 24"/>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Tree>
    <p:extLst>
      <p:ext uri="{BB962C8B-B14F-4D97-AF65-F5344CB8AC3E}">
        <p14:creationId xmlns:p14="http://schemas.microsoft.com/office/powerpoint/2010/main" val="15821809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Текст с примечаниями">
    <p:spTree>
      <p:nvGrpSpPr>
        <p:cNvPr id="1" name=""/>
        <p:cNvGrpSpPr/>
        <p:nvPr/>
      </p:nvGrpSpPr>
      <p:grpSpPr>
        <a:xfrm>
          <a:off x="0" y="0"/>
          <a:ext cx="0" cy="0"/>
          <a:chOff x="0" y="0"/>
          <a:chExt cx="0" cy="0"/>
        </a:xfrm>
      </p:grpSpPr>
      <p:sp>
        <p:nvSpPr>
          <p:cNvPr id="28" name="Прямоугольник 27"/>
          <p:cNvSpPr/>
          <p:nvPr userDrawn="1"/>
        </p:nvSpPr>
        <p:spPr>
          <a:xfrm>
            <a:off x="0" y="4496503"/>
            <a:ext cx="12192000" cy="23615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Номер слайда 5"/>
          <p:cNvSpPr>
            <a:spLocks noGrp="1"/>
          </p:cNvSpPr>
          <p:nvPr>
            <p:ph type="sldNum" sz="quarter" idx="12"/>
          </p:nvPr>
        </p:nvSpPr>
        <p:spPr/>
        <p:txBody>
          <a:bodyPr/>
          <a:lstStyle/>
          <a:p>
            <a:fld id="{3B5CA0C3-2E3F-4C16-8F43-1643E3AA67E7}" type="slidenum">
              <a:rPr lang="ru-RU" smtClean="0"/>
              <a:t>‹#›</a:t>
            </a:fld>
            <a:endParaRPr lang="ru-RU" dirty="0"/>
          </a:p>
        </p:txBody>
      </p:sp>
      <p:pic>
        <p:nvPicPr>
          <p:cNvPr id="11" name="Рисунок 10"/>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1417477" y="452369"/>
            <a:ext cx="331615" cy="331614"/>
          </a:xfrm>
          <a:prstGeom prst="rect">
            <a:avLst/>
          </a:prstGeom>
        </p:spPr>
      </p:pic>
      <p:sp>
        <p:nvSpPr>
          <p:cNvPr id="14" name="Текст 3"/>
          <p:cNvSpPr>
            <a:spLocks noGrp="1"/>
          </p:cNvSpPr>
          <p:nvPr>
            <p:ph type="body" sz="half" idx="2"/>
          </p:nvPr>
        </p:nvSpPr>
        <p:spPr>
          <a:xfrm>
            <a:off x="2681832" y="2273421"/>
            <a:ext cx="9067259" cy="1031845"/>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b="1"/>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b="1"/>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b="1"/>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b="1"/>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b="1"/>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16" name="Текст 3"/>
          <p:cNvSpPr>
            <a:spLocks noGrp="1"/>
          </p:cNvSpPr>
          <p:nvPr>
            <p:ph type="body" sz="half" idx="14"/>
          </p:nvPr>
        </p:nvSpPr>
        <p:spPr>
          <a:xfrm>
            <a:off x="358385" y="2656094"/>
            <a:ext cx="2022107" cy="1706182"/>
          </a:xfrm>
        </p:spPr>
        <p:txBody>
          <a:bodyPr/>
          <a:lstStyle>
            <a:lvl1pPr marL="0" indent="0">
              <a:buFont typeface="Wingdings" panose="05000000000000000000" pitchFamily="2" charset="2"/>
              <a:buNone/>
              <a:defRPr sz="1600">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18" name="Текст 3"/>
          <p:cNvSpPr>
            <a:spLocks noGrp="1"/>
          </p:cNvSpPr>
          <p:nvPr>
            <p:ph type="body" sz="half" idx="17"/>
          </p:nvPr>
        </p:nvSpPr>
        <p:spPr>
          <a:xfrm>
            <a:off x="2680136" y="4769146"/>
            <a:ext cx="4387417" cy="1287709"/>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b="1"/>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b="1"/>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b="1"/>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b="1"/>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b="1"/>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19" name="Текст 3"/>
          <p:cNvSpPr>
            <a:spLocks noGrp="1"/>
          </p:cNvSpPr>
          <p:nvPr>
            <p:ph type="body" sz="half" idx="18"/>
          </p:nvPr>
        </p:nvSpPr>
        <p:spPr>
          <a:xfrm>
            <a:off x="7382335" y="4769146"/>
            <a:ext cx="4366756" cy="1287709"/>
          </a:xfrm>
        </p:spPr>
        <p:txBody>
          <a:bodyPr/>
          <a:lstStyle>
            <a:lvl1pPr marL="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600" b="1"/>
            </a:lvl1pPr>
            <a:lvl2pPr marL="4572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400" b="1"/>
            </a:lvl2pPr>
            <a:lvl3pPr marL="9144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200" b="1"/>
            </a:lvl3pPr>
            <a:lvl4pPr marL="13716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b="1"/>
            </a:lvl4pPr>
            <a:lvl5pPr marL="1828800" marR="0" indent="0" algn="l" defTabSz="914400" rtl="0" eaLnBrk="1" fontAlgn="auto" latinLnBrk="0" hangingPunct="1">
              <a:lnSpc>
                <a:spcPct val="100000"/>
              </a:lnSpc>
              <a:spcBef>
                <a:spcPts val="0"/>
              </a:spcBef>
              <a:spcAft>
                <a:spcPts val="1200"/>
              </a:spcAft>
              <a:buClr>
                <a:srgbClr val="FF0000"/>
              </a:buClr>
              <a:buSzPct val="100000"/>
              <a:buFont typeface="Arial" panose="020B0604020202020204" pitchFamily="34" charset="0"/>
              <a:buNone/>
              <a:tabLst/>
              <a:defRPr sz="1000" b="1"/>
            </a:lvl5pPr>
            <a:lvl6pPr marL="2286000" indent="0">
              <a:buNone/>
              <a:defRPr sz="1000"/>
            </a:lvl6pPr>
            <a:lvl7pPr marL="2743200" indent="0">
              <a:buNone/>
              <a:defRPr sz="1000"/>
            </a:lvl7pPr>
            <a:lvl8pPr marL="3200400" indent="0">
              <a:buNone/>
              <a:defRPr sz="1000"/>
            </a:lvl8pPr>
            <a:lvl9pPr marL="3657600" indent="0">
              <a:buNone/>
              <a:defRPr sz="1000"/>
            </a:lvl9pPr>
          </a:lstStyle>
          <a:p>
            <a:pPr marL="228600" marR="0" lvl="0" indent="-230400" algn="l" defTabSz="914400" rtl="0" eaLnBrk="1" fontAlgn="auto" latinLnBrk="0" hangingPunct="1">
              <a:lnSpc>
                <a:spcPct val="100000"/>
              </a:lnSpc>
              <a:spcBef>
                <a:spcPts val="0"/>
              </a:spcBef>
              <a:spcAft>
                <a:spcPts val="600"/>
              </a:spcAft>
              <a:buClr>
                <a:srgbClr val="FF0000"/>
              </a:buClr>
              <a:buSzPct val="100000"/>
              <a:tabLst/>
              <a:defRPr/>
            </a:pPr>
            <a:r>
              <a:rPr kumimoji="0" lang="ru-RU" sz="1600" b="0" i="0" u="none" strike="noStrike" kern="1200" cap="none" spc="0" normalizeH="0" baseline="0" noProof="0" dirty="0">
                <a:ln>
                  <a:noFill/>
                </a:ln>
                <a:solidFill>
                  <a:srgbClr val="212121"/>
                </a:solidFill>
                <a:effectLst/>
                <a:uLnTx/>
                <a:uFillTx/>
                <a:latin typeface="+mn-lt"/>
                <a:ea typeface="+mn-ea"/>
                <a:cs typeface="+mn-cs"/>
              </a:rPr>
              <a:t>Образец текста</a:t>
            </a:r>
            <a:endParaRPr kumimoji="0" lang="ru-RU" sz="1100" b="0" i="0" u="none" strike="noStrike" kern="1200" cap="none" spc="0" normalizeH="0" baseline="0" noProof="0" dirty="0">
              <a:ln>
                <a:noFill/>
              </a:ln>
              <a:solidFill>
                <a:srgbClr val="212121"/>
              </a:solidFill>
              <a:effectLst/>
              <a:uLnTx/>
              <a:uFillTx/>
              <a:latin typeface="+mn-lt"/>
              <a:ea typeface="+mn-ea"/>
              <a:cs typeface="+mn-cs"/>
            </a:endParaRPr>
          </a:p>
        </p:txBody>
      </p:sp>
      <p:sp>
        <p:nvSpPr>
          <p:cNvPr id="20" name="Текст 3"/>
          <p:cNvSpPr>
            <a:spLocks noGrp="1"/>
          </p:cNvSpPr>
          <p:nvPr>
            <p:ph type="body" sz="half" idx="19"/>
          </p:nvPr>
        </p:nvSpPr>
        <p:spPr>
          <a:xfrm>
            <a:off x="2681833" y="3802815"/>
            <a:ext cx="1521055" cy="693684"/>
          </a:xfrm>
        </p:spPr>
        <p:txBody>
          <a:bodyPr>
            <a:normAutofit/>
          </a:bodyPr>
          <a:lstStyle>
            <a:lvl1pPr marL="0" indent="0">
              <a:buFont typeface="Wingdings" panose="05000000000000000000" pitchFamily="2" charset="2"/>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21" name="Текст 3"/>
          <p:cNvSpPr>
            <a:spLocks noGrp="1"/>
          </p:cNvSpPr>
          <p:nvPr>
            <p:ph type="body" sz="half" idx="20" hasCustomPrompt="1"/>
          </p:nvPr>
        </p:nvSpPr>
        <p:spPr>
          <a:xfrm>
            <a:off x="2680135" y="3360895"/>
            <a:ext cx="1521055" cy="382676"/>
          </a:xfrm>
        </p:spPr>
        <p:txBody>
          <a:bodyPr>
            <a:normAutofit/>
          </a:bodyPr>
          <a:lstStyle>
            <a:lvl1pPr marL="0" indent="0">
              <a:buFont typeface="Wingdings" panose="05000000000000000000" pitchFamily="2" charset="2"/>
              <a:buNone/>
              <a:defRPr sz="24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1</a:t>
            </a:r>
          </a:p>
        </p:txBody>
      </p:sp>
      <p:sp>
        <p:nvSpPr>
          <p:cNvPr id="22" name="Текст 3"/>
          <p:cNvSpPr>
            <a:spLocks noGrp="1"/>
          </p:cNvSpPr>
          <p:nvPr>
            <p:ph type="body" sz="half" idx="21"/>
          </p:nvPr>
        </p:nvSpPr>
        <p:spPr>
          <a:xfrm>
            <a:off x="4249727" y="3802815"/>
            <a:ext cx="1521055" cy="693684"/>
          </a:xfrm>
        </p:spPr>
        <p:txBody>
          <a:bodyPr>
            <a:normAutofit/>
          </a:bodyPr>
          <a:lstStyle>
            <a:lvl1pPr marL="0" indent="0">
              <a:buFont typeface="Wingdings" panose="05000000000000000000" pitchFamily="2" charset="2"/>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23" name="Текст 3"/>
          <p:cNvSpPr>
            <a:spLocks noGrp="1"/>
          </p:cNvSpPr>
          <p:nvPr>
            <p:ph type="body" sz="half" idx="22" hasCustomPrompt="1"/>
          </p:nvPr>
        </p:nvSpPr>
        <p:spPr>
          <a:xfrm>
            <a:off x="4248031" y="3360895"/>
            <a:ext cx="1521055" cy="382676"/>
          </a:xfrm>
        </p:spPr>
        <p:txBody>
          <a:bodyPr>
            <a:normAutofit/>
          </a:bodyPr>
          <a:lstStyle>
            <a:lvl1pPr marL="0" indent="0">
              <a:buFont typeface="Wingdings" panose="05000000000000000000" pitchFamily="2" charset="2"/>
              <a:buNone/>
              <a:defRPr sz="24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1</a:t>
            </a:r>
          </a:p>
        </p:txBody>
      </p:sp>
      <p:sp>
        <p:nvSpPr>
          <p:cNvPr id="24" name="Текст 3"/>
          <p:cNvSpPr>
            <a:spLocks noGrp="1"/>
          </p:cNvSpPr>
          <p:nvPr>
            <p:ph type="body" sz="half" idx="23"/>
          </p:nvPr>
        </p:nvSpPr>
        <p:spPr>
          <a:xfrm>
            <a:off x="5819335" y="3802815"/>
            <a:ext cx="1521055" cy="693684"/>
          </a:xfrm>
        </p:spPr>
        <p:txBody>
          <a:bodyPr>
            <a:normAutofit/>
          </a:bodyPr>
          <a:lstStyle>
            <a:lvl1pPr marL="0" indent="0">
              <a:buFont typeface="Wingdings" panose="05000000000000000000" pitchFamily="2" charset="2"/>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25" name="Текст 3"/>
          <p:cNvSpPr>
            <a:spLocks noGrp="1"/>
          </p:cNvSpPr>
          <p:nvPr>
            <p:ph type="body" sz="half" idx="24" hasCustomPrompt="1"/>
          </p:nvPr>
        </p:nvSpPr>
        <p:spPr>
          <a:xfrm>
            <a:off x="5817638" y="3360895"/>
            <a:ext cx="1521055" cy="382676"/>
          </a:xfrm>
        </p:spPr>
        <p:txBody>
          <a:bodyPr>
            <a:normAutofit/>
          </a:bodyPr>
          <a:lstStyle>
            <a:lvl1pPr marL="0" indent="0">
              <a:buFont typeface="Wingdings" panose="05000000000000000000" pitchFamily="2" charset="2"/>
              <a:buNone/>
              <a:defRPr sz="24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1</a:t>
            </a:r>
          </a:p>
        </p:txBody>
      </p:sp>
      <p:sp>
        <p:nvSpPr>
          <p:cNvPr id="26" name="Текст 3"/>
          <p:cNvSpPr>
            <a:spLocks noGrp="1"/>
          </p:cNvSpPr>
          <p:nvPr>
            <p:ph type="body" sz="half" idx="25"/>
          </p:nvPr>
        </p:nvSpPr>
        <p:spPr>
          <a:xfrm>
            <a:off x="7382334" y="3802815"/>
            <a:ext cx="1521055" cy="693684"/>
          </a:xfrm>
        </p:spPr>
        <p:txBody>
          <a:bodyPr>
            <a:normAutofit/>
          </a:bodyPr>
          <a:lstStyle>
            <a:lvl1pPr marL="0" indent="0">
              <a:buFont typeface="Wingdings" panose="05000000000000000000" pitchFamily="2" charset="2"/>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27" name="Текст 3"/>
          <p:cNvSpPr>
            <a:spLocks noGrp="1"/>
          </p:cNvSpPr>
          <p:nvPr>
            <p:ph type="body" sz="half" idx="26" hasCustomPrompt="1"/>
          </p:nvPr>
        </p:nvSpPr>
        <p:spPr>
          <a:xfrm>
            <a:off x="7380636" y="3360895"/>
            <a:ext cx="1521055" cy="382676"/>
          </a:xfrm>
        </p:spPr>
        <p:txBody>
          <a:bodyPr>
            <a:normAutofit/>
          </a:bodyPr>
          <a:lstStyle>
            <a:lvl1pPr marL="0" indent="0">
              <a:buFont typeface="Wingdings" panose="05000000000000000000" pitchFamily="2" charset="2"/>
              <a:buNone/>
              <a:defRPr sz="24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1</a:t>
            </a:r>
          </a:p>
        </p:txBody>
      </p:sp>
      <p:sp>
        <p:nvSpPr>
          <p:cNvPr id="30" name="Заголовок 1"/>
          <p:cNvSpPr>
            <a:spLocks noGrp="1"/>
          </p:cNvSpPr>
          <p:nvPr>
            <p:ph type="title"/>
          </p:nvPr>
        </p:nvSpPr>
        <p:spPr>
          <a:xfrm>
            <a:off x="2681832" y="1071840"/>
            <a:ext cx="9067259" cy="1097927"/>
          </a:xfrm>
        </p:spPr>
        <p:txBody>
          <a:bodyPr anchor="t">
            <a:normAutofit/>
          </a:bodyPr>
          <a:lstStyle>
            <a:lvl1pPr>
              <a:lnSpc>
                <a:spcPts val="4800"/>
              </a:lnSpc>
              <a:defRPr sz="4400"/>
            </a:lvl1pPr>
          </a:lstStyle>
          <a:p>
            <a:r>
              <a:rPr lang="ru-RU" dirty="0"/>
              <a:t>Образец заголовка</a:t>
            </a:r>
          </a:p>
        </p:txBody>
      </p:sp>
      <p:sp>
        <p:nvSpPr>
          <p:cNvPr id="31" name="Текст 3"/>
          <p:cNvSpPr>
            <a:spLocks noGrp="1"/>
          </p:cNvSpPr>
          <p:nvPr>
            <p:ph type="body" sz="half" idx="27" hasCustomPrompt="1"/>
          </p:nvPr>
        </p:nvSpPr>
        <p:spPr>
          <a:xfrm>
            <a:off x="356686" y="2169763"/>
            <a:ext cx="2022107" cy="486330"/>
          </a:xfrm>
        </p:spPr>
        <p:txBody>
          <a:bodyPr anchor="b">
            <a:no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1</a:t>
            </a:r>
          </a:p>
        </p:txBody>
      </p:sp>
      <p:sp>
        <p:nvSpPr>
          <p:cNvPr id="34"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sp>
        <p:nvSpPr>
          <p:cNvPr id="35" name="TextBox 34"/>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
        <p:nvSpPr>
          <p:cNvPr id="32" name="TextBox 31"/>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Tree>
    <p:extLst>
      <p:ext uri="{BB962C8B-B14F-4D97-AF65-F5344CB8AC3E}">
        <p14:creationId xmlns:p14="http://schemas.microsoft.com/office/powerpoint/2010/main" val="27772221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Закрывающий слайд ">
    <p:bg>
      <p:bgPr>
        <a:solidFill>
          <a:schemeClr val="bg1"/>
        </a:solidFill>
        <a:effectLst/>
      </p:bgPr>
    </p:bg>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DAF7B9FD-711C-4285-B2F6-2708424AB769}"/>
              </a:ext>
            </a:extLst>
          </p:cNvPr>
          <p:cNvSpPr/>
          <p:nvPr userDrawn="1"/>
        </p:nvSpPr>
        <p:spPr>
          <a:xfrm>
            <a:off x="0" y="0"/>
            <a:ext cx="12192000" cy="6858000"/>
          </a:xfrm>
          <a:prstGeom prst="rect">
            <a:avLst/>
          </a:prstGeom>
          <a:solidFill>
            <a:srgbClr val="BC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100"/>
          </a:p>
        </p:txBody>
      </p:sp>
      <p:pic>
        <p:nvPicPr>
          <p:cNvPr id="11" name="Рисунок 10">
            <a:extLst>
              <a:ext uri="{FF2B5EF4-FFF2-40B4-BE49-F238E27FC236}">
                <a16:creationId xmlns:a16="http://schemas.microsoft.com/office/drawing/2014/main" id="{DF95EE0C-2229-4561-B778-3EFAA9A912A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flipH="1">
            <a:off x="4386805" y="-585364"/>
            <a:ext cx="7805195" cy="7443364"/>
          </a:xfrm>
          <a:prstGeom prst="rect">
            <a:avLst/>
          </a:prstGeom>
        </p:spPr>
      </p:pic>
      <p:sp>
        <p:nvSpPr>
          <p:cNvPr id="16" name="Заголовок 2"/>
          <p:cNvSpPr>
            <a:spLocks noGrp="1"/>
          </p:cNvSpPr>
          <p:nvPr>
            <p:ph type="title" hasCustomPrompt="1"/>
          </p:nvPr>
        </p:nvSpPr>
        <p:spPr>
          <a:xfrm>
            <a:off x="342704" y="383723"/>
            <a:ext cx="5927467" cy="1910443"/>
          </a:xfrm>
        </p:spPr>
        <p:txBody>
          <a:bodyPr>
            <a:normAutofit/>
          </a:bodyPr>
          <a:lstStyle>
            <a:lvl1pPr>
              <a:lnSpc>
                <a:spcPts val="6600"/>
              </a:lnSpc>
              <a:defRPr sz="6600" b="0"/>
            </a:lvl1pPr>
          </a:lstStyle>
          <a:p>
            <a:r>
              <a:rPr lang="ru-RU" dirty="0"/>
              <a:t>Спасибо </a:t>
            </a:r>
            <a:br>
              <a:rPr lang="ru-RU" dirty="0"/>
            </a:br>
            <a:r>
              <a:rPr lang="ru-RU" dirty="0"/>
              <a:t>за внимание</a:t>
            </a:r>
          </a:p>
        </p:txBody>
      </p:sp>
      <p:sp>
        <p:nvSpPr>
          <p:cNvPr id="8" name="Дата 3"/>
          <p:cNvSpPr>
            <a:spLocks noGrp="1"/>
          </p:cNvSpPr>
          <p:nvPr>
            <p:ph type="dt" sz="half" idx="10"/>
          </p:nvPr>
        </p:nvSpPr>
        <p:spPr>
          <a:xfrm>
            <a:off x="339880" y="5685743"/>
            <a:ext cx="2026781" cy="365125"/>
          </a:xfrm>
          <a:prstGeom prst="rect">
            <a:avLst/>
          </a:prstGeom>
        </p:spPr>
        <p:txBody>
          <a:bodyPr/>
          <a:lstStyle>
            <a:lvl1pPr>
              <a:defRPr sz="1600"/>
            </a:lvl1pPr>
          </a:lstStyle>
          <a:p>
            <a:fld id="{CFB677EA-F93F-4CCA-801F-884D64C3B84C}" type="datetime1">
              <a:rPr lang="ru-RU" smtClean="0"/>
              <a:pPr/>
              <a:t>13.05.2022</a:t>
            </a:fld>
            <a:endParaRPr lang="ru-RU" dirty="0"/>
          </a:p>
        </p:txBody>
      </p:sp>
      <p:sp>
        <p:nvSpPr>
          <p:cNvPr id="7" name="TextBox 6"/>
          <p:cNvSpPr txBox="1"/>
          <p:nvPr userDrawn="1"/>
        </p:nvSpPr>
        <p:spPr>
          <a:xfrm>
            <a:off x="333827" y="6172705"/>
            <a:ext cx="2355132" cy="338554"/>
          </a:xfrm>
          <a:prstGeom prst="rect">
            <a:avLst/>
          </a:prstGeom>
          <a:noFill/>
        </p:spPr>
        <p:txBody>
          <a:bodyPr wrap="none" rtlCol="0">
            <a:spAutoFit/>
          </a:bodyPr>
          <a:lstStyle/>
          <a:p>
            <a:pPr lvl="0"/>
            <a:r>
              <a:rPr lang="en-US" sz="1600" dirty="0"/>
              <a:t>Positive Technologies</a:t>
            </a:r>
            <a:endParaRPr lang="ru-RU" sz="1600" dirty="0"/>
          </a:p>
        </p:txBody>
      </p:sp>
      <p:sp>
        <p:nvSpPr>
          <p:cNvPr id="9" name="TextBox 8"/>
          <p:cNvSpPr txBox="1"/>
          <p:nvPr userDrawn="1"/>
        </p:nvSpPr>
        <p:spPr>
          <a:xfrm>
            <a:off x="9968682" y="6173628"/>
            <a:ext cx="1896673" cy="338554"/>
          </a:xfrm>
          <a:prstGeom prst="rect">
            <a:avLst/>
          </a:prstGeom>
          <a:noFill/>
        </p:spPr>
        <p:txBody>
          <a:bodyPr wrap="none" rtlCol="0">
            <a:spAutoFit/>
          </a:bodyPr>
          <a:lstStyle/>
          <a:p>
            <a:pPr algn="r"/>
            <a:r>
              <a:rPr lang="en-US" sz="1600" b="1" dirty="0">
                <a:solidFill>
                  <a:schemeClr val="accent1"/>
                </a:solidFill>
              </a:rPr>
              <a:t>ptsecurity.com</a:t>
            </a:r>
            <a:endParaRPr lang="ru-RU" sz="1600" b="1" dirty="0">
              <a:solidFill>
                <a:schemeClr val="accent1"/>
              </a:solidFill>
            </a:endParaRPr>
          </a:p>
        </p:txBody>
      </p:sp>
    </p:spTree>
    <p:extLst>
      <p:ext uri="{BB962C8B-B14F-4D97-AF65-F5344CB8AC3E}">
        <p14:creationId xmlns:p14="http://schemas.microsoft.com/office/powerpoint/2010/main" val="3540953653"/>
      </p:ext>
    </p:extLst>
  </p:cSld>
  <p:clrMapOvr>
    <a:masterClrMapping/>
  </p:clrMapOvr>
  <p:extLst>
    <p:ext uri="{DCECCB84-F9BA-43D5-87BE-67443E8EF086}">
      <p15:sldGuideLst xmlns:p15="http://schemas.microsoft.com/office/powerpoint/2012/main">
        <p15:guide id="1" orient="horz" pos="686"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Закрывающий слайд 2">
    <p:bg>
      <p:bgPr>
        <a:solidFill>
          <a:schemeClr val="bg1"/>
        </a:solidFill>
        <a:effectLst/>
      </p:bgPr>
    </p:bg>
    <p:spTree>
      <p:nvGrpSpPr>
        <p:cNvPr id="1" name=""/>
        <p:cNvGrpSpPr/>
        <p:nvPr/>
      </p:nvGrpSpPr>
      <p:grpSpPr>
        <a:xfrm>
          <a:off x="0" y="0"/>
          <a:ext cx="0" cy="0"/>
          <a:chOff x="0" y="0"/>
          <a:chExt cx="0" cy="0"/>
        </a:xfrm>
      </p:grpSpPr>
      <p:pic>
        <p:nvPicPr>
          <p:cNvPr id="12" name="Рисунок 11">
            <a:extLst>
              <a:ext uri="{FF2B5EF4-FFF2-40B4-BE49-F238E27FC236}">
                <a16:creationId xmlns:a16="http://schemas.microsoft.com/office/drawing/2014/main" id="{598449D6-BE1C-475E-B363-1990A0CE44FC}"/>
              </a:ext>
            </a:extLst>
          </p:cNvPr>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harpenSoften amount="25000"/>
                    </a14:imgEffect>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a:stretch/>
        </p:blipFill>
        <p:spPr>
          <a:xfrm>
            <a:off x="0" y="1"/>
            <a:ext cx="12192000" cy="6858000"/>
          </a:xfrm>
          <a:prstGeom prst="rect">
            <a:avLst/>
          </a:prstGeom>
        </p:spPr>
      </p:pic>
      <p:sp>
        <p:nvSpPr>
          <p:cNvPr id="16" name="Заголовок 2"/>
          <p:cNvSpPr>
            <a:spLocks noGrp="1"/>
          </p:cNvSpPr>
          <p:nvPr>
            <p:ph type="title" hasCustomPrompt="1"/>
          </p:nvPr>
        </p:nvSpPr>
        <p:spPr>
          <a:xfrm>
            <a:off x="342704" y="383723"/>
            <a:ext cx="5927467" cy="1910443"/>
          </a:xfrm>
        </p:spPr>
        <p:txBody>
          <a:bodyPr>
            <a:normAutofit/>
          </a:bodyPr>
          <a:lstStyle>
            <a:lvl1pPr>
              <a:lnSpc>
                <a:spcPts val="6600"/>
              </a:lnSpc>
              <a:defRPr sz="6600" b="0"/>
            </a:lvl1pPr>
          </a:lstStyle>
          <a:p>
            <a:r>
              <a:rPr lang="ru-RU" dirty="0"/>
              <a:t>Спасибо </a:t>
            </a:r>
            <a:br>
              <a:rPr lang="ru-RU" dirty="0"/>
            </a:br>
            <a:r>
              <a:rPr lang="ru-RU" dirty="0"/>
              <a:t>за внимание</a:t>
            </a:r>
          </a:p>
        </p:txBody>
      </p:sp>
      <p:sp>
        <p:nvSpPr>
          <p:cNvPr id="8" name="Дата 3"/>
          <p:cNvSpPr>
            <a:spLocks noGrp="1"/>
          </p:cNvSpPr>
          <p:nvPr>
            <p:ph type="dt" sz="half" idx="10"/>
          </p:nvPr>
        </p:nvSpPr>
        <p:spPr>
          <a:xfrm>
            <a:off x="339880" y="5685743"/>
            <a:ext cx="2026781" cy="365125"/>
          </a:xfrm>
          <a:prstGeom prst="rect">
            <a:avLst/>
          </a:prstGeom>
        </p:spPr>
        <p:txBody>
          <a:bodyPr/>
          <a:lstStyle>
            <a:lvl1pPr>
              <a:defRPr sz="1600"/>
            </a:lvl1pPr>
          </a:lstStyle>
          <a:p>
            <a:fld id="{CFB677EA-F93F-4CCA-801F-884D64C3B84C}" type="datetime1">
              <a:rPr lang="ru-RU" smtClean="0"/>
              <a:pPr/>
              <a:t>13.05.2022</a:t>
            </a:fld>
            <a:endParaRPr lang="ru-RU" dirty="0"/>
          </a:p>
        </p:txBody>
      </p:sp>
      <p:sp>
        <p:nvSpPr>
          <p:cNvPr id="7" name="TextBox 6"/>
          <p:cNvSpPr txBox="1"/>
          <p:nvPr userDrawn="1"/>
        </p:nvSpPr>
        <p:spPr>
          <a:xfrm>
            <a:off x="333827" y="6172705"/>
            <a:ext cx="2355132" cy="338554"/>
          </a:xfrm>
          <a:prstGeom prst="rect">
            <a:avLst/>
          </a:prstGeom>
          <a:noFill/>
        </p:spPr>
        <p:txBody>
          <a:bodyPr wrap="none" rtlCol="0">
            <a:spAutoFit/>
          </a:bodyPr>
          <a:lstStyle/>
          <a:p>
            <a:pPr lvl="0"/>
            <a:r>
              <a:rPr lang="en-US" sz="1600" dirty="0"/>
              <a:t>Positive Technologies</a:t>
            </a:r>
            <a:endParaRPr lang="ru-RU" sz="1600" dirty="0"/>
          </a:p>
        </p:txBody>
      </p:sp>
      <p:sp>
        <p:nvSpPr>
          <p:cNvPr id="9" name="TextBox 8"/>
          <p:cNvSpPr txBox="1"/>
          <p:nvPr userDrawn="1"/>
        </p:nvSpPr>
        <p:spPr>
          <a:xfrm>
            <a:off x="9968682" y="6173628"/>
            <a:ext cx="1896673" cy="338554"/>
          </a:xfrm>
          <a:prstGeom prst="rect">
            <a:avLst/>
          </a:prstGeom>
          <a:noFill/>
        </p:spPr>
        <p:txBody>
          <a:bodyPr wrap="none" rtlCol="0">
            <a:spAutoFit/>
          </a:bodyPr>
          <a:lstStyle/>
          <a:p>
            <a:pPr algn="r"/>
            <a:r>
              <a:rPr lang="en-US" sz="1600" b="1" dirty="0">
                <a:solidFill>
                  <a:schemeClr val="accent1"/>
                </a:solidFill>
              </a:rPr>
              <a:t>ptsecurity.com</a:t>
            </a:r>
            <a:endParaRPr lang="ru-RU" sz="1600" b="1" dirty="0">
              <a:solidFill>
                <a:schemeClr val="accent1"/>
              </a:solidFill>
            </a:endParaRPr>
          </a:p>
        </p:txBody>
      </p:sp>
    </p:spTree>
    <p:extLst>
      <p:ext uri="{BB962C8B-B14F-4D97-AF65-F5344CB8AC3E}">
        <p14:creationId xmlns:p14="http://schemas.microsoft.com/office/powerpoint/2010/main" val="457317916"/>
      </p:ext>
    </p:extLst>
  </p:cSld>
  <p:clrMapOvr>
    <a:masterClrMapping/>
  </p:clrMapOvr>
  <p:extLst>
    <p:ext uri="{DCECCB84-F9BA-43D5-87BE-67443E8EF086}">
      <p15:sldGuideLst xmlns:p15="http://schemas.microsoft.com/office/powerpoint/2012/main">
        <p15:guide id="1" orient="horz" pos="686">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Закрывающий слайд 3">
    <p:bg>
      <p:bgPr>
        <a:solidFill>
          <a:schemeClr val="bg1"/>
        </a:solidFill>
        <a:effectLst/>
      </p:bgPr>
    </p:bg>
    <p:spTree>
      <p:nvGrpSpPr>
        <p:cNvPr id="1" name=""/>
        <p:cNvGrpSpPr/>
        <p:nvPr/>
      </p:nvGrpSpPr>
      <p:grpSpPr>
        <a:xfrm>
          <a:off x="0" y="0"/>
          <a:ext cx="0" cy="0"/>
          <a:chOff x="0" y="0"/>
          <a:chExt cx="0" cy="0"/>
        </a:xfrm>
      </p:grpSpPr>
      <p:pic>
        <p:nvPicPr>
          <p:cNvPr id="10" name="Рисунок 9">
            <a:extLst>
              <a:ext uri="{FF2B5EF4-FFF2-40B4-BE49-F238E27FC236}">
                <a16:creationId xmlns:a16="http://schemas.microsoft.com/office/drawing/2014/main" id="{97D9C085-80F0-4D08-B62B-793F6ABD8B25}"/>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l="44566" t="30107" r="6556" b="1160"/>
          <a:stretch/>
        </p:blipFill>
        <p:spPr>
          <a:xfrm>
            <a:off x="0" y="0"/>
            <a:ext cx="12192000" cy="6858000"/>
          </a:xfrm>
          <a:prstGeom prst="rect">
            <a:avLst/>
          </a:prstGeom>
        </p:spPr>
      </p:pic>
      <p:sp>
        <p:nvSpPr>
          <p:cNvPr id="16" name="Заголовок 2"/>
          <p:cNvSpPr>
            <a:spLocks noGrp="1"/>
          </p:cNvSpPr>
          <p:nvPr>
            <p:ph type="title" hasCustomPrompt="1"/>
          </p:nvPr>
        </p:nvSpPr>
        <p:spPr>
          <a:xfrm>
            <a:off x="342704" y="383723"/>
            <a:ext cx="5927467" cy="1910443"/>
          </a:xfrm>
        </p:spPr>
        <p:txBody>
          <a:bodyPr>
            <a:normAutofit/>
          </a:bodyPr>
          <a:lstStyle>
            <a:lvl1pPr>
              <a:lnSpc>
                <a:spcPts val="6600"/>
              </a:lnSpc>
              <a:defRPr sz="6600" b="0">
                <a:solidFill>
                  <a:schemeClr val="bg1"/>
                </a:solidFill>
              </a:defRPr>
            </a:lvl1pPr>
          </a:lstStyle>
          <a:p>
            <a:r>
              <a:rPr lang="ru-RU" dirty="0"/>
              <a:t>Спасибо </a:t>
            </a:r>
            <a:br>
              <a:rPr lang="ru-RU" dirty="0"/>
            </a:br>
            <a:r>
              <a:rPr lang="ru-RU" dirty="0"/>
              <a:t>за внимание</a:t>
            </a:r>
          </a:p>
        </p:txBody>
      </p:sp>
      <p:sp>
        <p:nvSpPr>
          <p:cNvPr id="8" name="Дата 3"/>
          <p:cNvSpPr>
            <a:spLocks noGrp="1"/>
          </p:cNvSpPr>
          <p:nvPr>
            <p:ph type="dt" sz="half" idx="10"/>
          </p:nvPr>
        </p:nvSpPr>
        <p:spPr>
          <a:xfrm>
            <a:off x="339880" y="5685743"/>
            <a:ext cx="2026781" cy="365125"/>
          </a:xfrm>
          <a:prstGeom prst="rect">
            <a:avLst/>
          </a:prstGeom>
        </p:spPr>
        <p:txBody>
          <a:bodyPr/>
          <a:lstStyle>
            <a:lvl1pPr>
              <a:defRPr sz="1600">
                <a:solidFill>
                  <a:schemeClr val="bg1"/>
                </a:solidFill>
              </a:defRPr>
            </a:lvl1pPr>
          </a:lstStyle>
          <a:p>
            <a:fld id="{CFB677EA-F93F-4CCA-801F-884D64C3B84C}" type="datetime1">
              <a:rPr lang="ru-RU" smtClean="0"/>
              <a:pPr/>
              <a:t>13.05.2022</a:t>
            </a:fld>
            <a:endParaRPr lang="ru-RU" dirty="0"/>
          </a:p>
        </p:txBody>
      </p:sp>
      <p:sp>
        <p:nvSpPr>
          <p:cNvPr id="7" name="TextBox 6"/>
          <p:cNvSpPr txBox="1"/>
          <p:nvPr userDrawn="1"/>
        </p:nvSpPr>
        <p:spPr>
          <a:xfrm>
            <a:off x="333827" y="6172705"/>
            <a:ext cx="2355132" cy="338554"/>
          </a:xfrm>
          <a:prstGeom prst="rect">
            <a:avLst/>
          </a:prstGeom>
          <a:noFill/>
        </p:spPr>
        <p:txBody>
          <a:bodyPr wrap="none" rtlCol="0">
            <a:spAutoFit/>
          </a:bodyPr>
          <a:lstStyle/>
          <a:p>
            <a:pPr lvl="0"/>
            <a:r>
              <a:rPr lang="en-US" sz="1600" dirty="0">
                <a:solidFill>
                  <a:schemeClr val="bg1"/>
                </a:solidFill>
              </a:rPr>
              <a:t>Positive Technologies</a:t>
            </a:r>
            <a:endParaRPr lang="ru-RU" sz="1600" dirty="0">
              <a:solidFill>
                <a:schemeClr val="bg1"/>
              </a:solidFill>
            </a:endParaRPr>
          </a:p>
        </p:txBody>
      </p:sp>
      <p:sp>
        <p:nvSpPr>
          <p:cNvPr id="9" name="TextBox 8"/>
          <p:cNvSpPr txBox="1"/>
          <p:nvPr userDrawn="1"/>
        </p:nvSpPr>
        <p:spPr>
          <a:xfrm>
            <a:off x="9968682" y="6173628"/>
            <a:ext cx="1896673" cy="338554"/>
          </a:xfrm>
          <a:prstGeom prst="rect">
            <a:avLst/>
          </a:prstGeom>
          <a:noFill/>
        </p:spPr>
        <p:txBody>
          <a:bodyPr wrap="none" rtlCol="0">
            <a:spAutoFit/>
          </a:bodyPr>
          <a:lstStyle/>
          <a:p>
            <a:pPr algn="r"/>
            <a:r>
              <a:rPr lang="en-US" sz="1600" b="1" dirty="0">
                <a:solidFill>
                  <a:schemeClr val="accent1"/>
                </a:solidFill>
              </a:rPr>
              <a:t>ptsecurity.com</a:t>
            </a:r>
            <a:endParaRPr lang="ru-RU" sz="1600" b="1" dirty="0">
              <a:solidFill>
                <a:schemeClr val="accent1"/>
              </a:solidFill>
            </a:endParaRPr>
          </a:p>
        </p:txBody>
      </p:sp>
    </p:spTree>
    <p:extLst>
      <p:ext uri="{BB962C8B-B14F-4D97-AF65-F5344CB8AC3E}">
        <p14:creationId xmlns:p14="http://schemas.microsoft.com/office/powerpoint/2010/main" val="3594457152"/>
      </p:ext>
    </p:extLst>
  </p:cSld>
  <p:clrMapOvr>
    <a:masterClrMapping/>
  </p:clrMapOvr>
  <p:extLst>
    <p:ext uri="{DCECCB84-F9BA-43D5-87BE-67443E8EF086}">
      <p15:sldGuideLst xmlns:p15="http://schemas.microsoft.com/office/powerpoint/2012/main">
        <p15:guide id="1" orient="horz" pos="68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Обложка 3">
    <p:spTree>
      <p:nvGrpSpPr>
        <p:cNvPr id="1" name=""/>
        <p:cNvGrpSpPr/>
        <p:nvPr/>
      </p:nvGrpSpPr>
      <p:grpSpPr>
        <a:xfrm>
          <a:off x="0" y="0"/>
          <a:ext cx="0" cy="0"/>
          <a:chOff x="0" y="0"/>
          <a:chExt cx="0" cy="0"/>
        </a:xfrm>
      </p:grpSpPr>
      <p:sp>
        <p:nvSpPr>
          <p:cNvPr id="6" name="Прямоугольник 5">
            <a:extLst>
              <a:ext uri="{FF2B5EF4-FFF2-40B4-BE49-F238E27FC236}">
                <a16:creationId xmlns:a16="http://schemas.microsoft.com/office/drawing/2014/main" id="{1444FE31-5399-4C4F-B22C-500FB872C6E9}"/>
              </a:ext>
            </a:extLst>
          </p:cNvPr>
          <p:cNvSpPr/>
          <p:nvPr userDrawn="1"/>
        </p:nvSpPr>
        <p:spPr>
          <a:xfrm>
            <a:off x="0" y="0"/>
            <a:ext cx="12192000" cy="6858000"/>
          </a:xfrm>
          <a:prstGeom prst="rect">
            <a:avLst/>
          </a:prstGeom>
          <a:solidFill>
            <a:srgbClr val="BC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7" name="Рисунок 6">
            <a:extLst>
              <a:ext uri="{FF2B5EF4-FFF2-40B4-BE49-F238E27FC236}">
                <a16:creationId xmlns:a16="http://schemas.microsoft.com/office/drawing/2014/main" id="{49064771-C72D-4166-955D-44D716120202}"/>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26642" t="32411"/>
          <a:stretch/>
        </p:blipFill>
        <p:spPr>
          <a:xfrm flipH="1">
            <a:off x="4386802" y="0"/>
            <a:ext cx="7805199" cy="6858000"/>
          </a:xfrm>
          <a:prstGeom prst="rect">
            <a:avLst/>
          </a:prstGeom>
        </p:spPr>
      </p:pic>
      <p:sp>
        <p:nvSpPr>
          <p:cNvPr id="8" name="Текст 2">
            <a:extLst>
              <a:ext uri="{FF2B5EF4-FFF2-40B4-BE49-F238E27FC236}">
                <a16:creationId xmlns:a16="http://schemas.microsoft.com/office/drawing/2014/main" id="{BB7D6603-5FDC-4872-9FEC-8B5E8B7AF762}"/>
              </a:ext>
            </a:extLst>
          </p:cNvPr>
          <p:cNvSpPr>
            <a:spLocks noGrp="1"/>
          </p:cNvSpPr>
          <p:nvPr>
            <p:ph type="body" idx="1"/>
          </p:nvPr>
        </p:nvSpPr>
        <p:spPr>
          <a:xfrm>
            <a:off x="338035" y="2124831"/>
            <a:ext cx="5913664" cy="3841750"/>
          </a:xfrm>
        </p:spPr>
        <p:txBody>
          <a:bodyPr>
            <a:normAutofit/>
          </a:bodyPr>
          <a:lstStyle>
            <a:lvl1pPr marL="0" indent="0">
              <a:buNone/>
              <a:defRPr sz="2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dirty="0"/>
              <a:t>Образец текста</a:t>
            </a:r>
          </a:p>
        </p:txBody>
      </p:sp>
      <p:sp>
        <p:nvSpPr>
          <p:cNvPr id="9" name="Заголовок 2">
            <a:extLst>
              <a:ext uri="{FF2B5EF4-FFF2-40B4-BE49-F238E27FC236}">
                <a16:creationId xmlns:a16="http://schemas.microsoft.com/office/drawing/2014/main" id="{450C0215-BC11-413A-B3A0-DCA3F6BCB35C}"/>
              </a:ext>
            </a:extLst>
          </p:cNvPr>
          <p:cNvSpPr>
            <a:spLocks noGrp="1"/>
          </p:cNvSpPr>
          <p:nvPr>
            <p:ph type="title" hasCustomPrompt="1"/>
          </p:nvPr>
        </p:nvSpPr>
        <p:spPr>
          <a:xfrm>
            <a:off x="342704" y="383723"/>
            <a:ext cx="5927467" cy="1910443"/>
          </a:xfrm>
        </p:spPr>
        <p:txBody>
          <a:bodyPr>
            <a:normAutofit/>
          </a:bodyPr>
          <a:lstStyle>
            <a:lvl1pPr>
              <a:lnSpc>
                <a:spcPts val="6600"/>
              </a:lnSpc>
              <a:defRPr sz="6600" b="0"/>
            </a:lvl1pPr>
          </a:lstStyle>
          <a:p>
            <a:r>
              <a:rPr lang="ru-RU" dirty="0"/>
              <a:t>Заголовок</a:t>
            </a:r>
            <a:br>
              <a:rPr lang="ru-RU" dirty="0"/>
            </a:br>
            <a:r>
              <a:rPr lang="ru-RU" dirty="0"/>
              <a:t>в две строки</a:t>
            </a:r>
          </a:p>
        </p:txBody>
      </p:sp>
      <p:sp>
        <p:nvSpPr>
          <p:cNvPr id="10" name="TextBox 9">
            <a:extLst>
              <a:ext uri="{FF2B5EF4-FFF2-40B4-BE49-F238E27FC236}">
                <a16:creationId xmlns:a16="http://schemas.microsoft.com/office/drawing/2014/main" id="{D600CB3D-3332-4686-956C-3B7050E6998D}"/>
              </a:ext>
            </a:extLst>
          </p:cNvPr>
          <p:cNvSpPr txBox="1"/>
          <p:nvPr userDrawn="1"/>
        </p:nvSpPr>
        <p:spPr>
          <a:xfrm>
            <a:off x="333827" y="6172705"/>
            <a:ext cx="2355132" cy="338554"/>
          </a:xfrm>
          <a:prstGeom prst="rect">
            <a:avLst/>
          </a:prstGeom>
          <a:noFill/>
        </p:spPr>
        <p:txBody>
          <a:bodyPr wrap="none" rtlCol="0">
            <a:spAutoFit/>
          </a:bodyPr>
          <a:lstStyle/>
          <a:p>
            <a:pPr lvl="0"/>
            <a:r>
              <a:rPr lang="en-US" sz="1600" dirty="0"/>
              <a:t>Positive Technologies</a:t>
            </a:r>
            <a:endParaRPr lang="ru-RU" sz="1600" dirty="0"/>
          </a:p>
        </p:txBody>
      </p:sp>
      <p:sp>
        <p:nvSpPr>
          <p:cNvPr id="11" name="TextBox 10">
            <a:extLst>
              <a:ext uri="{FF2B5EF4-FFF2-40B4-BE49-F238E27FC236}">
                <a16:creationId xmlns:a16="http://schemas.microsoft.com/office/drawing/2014/main" id="{80883E4C-6F7F-4E67-A2DB-3250950E907F}"/>
              </a:ext>
            </a:extLst>
          </p:cNvPr>
          <p:cNvSpPr txBox="1"/>
          <p:nvPr userDrawn="1"/>
        </p:nvSpPr>
        <p:spPr>
          <a:xfrm>
            <a:off x="9968682" y="6173628"/>
            <a:ext cx="1896673" cy="338554"/>
          </a:xfrm>
          <a:prstGeom prst="rect">
            <a:avLst/>
          </a:prstGeom>
          <a:noFill/>
        </p:spPr>
        <p:txBody>
          <a:bodyPr wrap="none" rtlCol="0">
            <a:spAutoFit/>
          </a:bodyPr>
          <a:lstStyle/>
          <a:p>
            <a:pPr algn="r"/>
            <a:r>
              <a:rPr lang="en-US" sz="1600" b="1" dirty="0">
                <a:solidFill>
                  <a:schemeClr val="accent1"/>
                </a:solidFill>
              </a:rPr>
              <a:t>ptsecurity.com</a:t>
            </a:r>
            <a:endParaRPr lang="ru-RU" sz="1600" b="1" dirty="0">
              <a:solidFill>
                <a:schemeClr val="accent1"/>
              </a:solidFill>
            </a:endParaRPr>
          </a:p>
        </p:txBody>
      </p:sp>
      <p:pic>
        <p:nvPicPr>
          <p:cNvPr id="12" name="Рисунок 11">
            <a:extLst>
              <a:ext uri="{FF2B5EF4-FFF2-40B4-BE49-F238E27FC236}">
                <a16:creationId xmlns:a16="http://schemas.microsoft.com/office/drawing/2014/main" id="{F0EA3881-3E2B-49A7-AB08-03237B08ECE9}"/>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1292341" y="441325"/>
            <a:ext cx="456747" cy="456746"/>
          </a:xfrm>
          <a:prstGeom prst="rect">
            <a:avLst/>
          </a:prstGeom>
        </p:spPr>
      </p:pic>
    </p:spTree>
    <p:extLst>
      <p:ext uri="{BB962C8B-B14F-4D97-AF65-F5344CB8AC3E}">
        <p14:creationId xmlns:p14="http://schemas.microsoft.com/office/powerpoint/2010/main" val="3296376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Обложка 4">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AE69E785-AF58-489B-A163-117FC16A85EE}"/>
              </a:ext>
            </a:extLst>
          </p:cNvPr>
          <p:cNvPicPr>
            <a:picLocks noChangeAspect="1"/>
          </p:cNvPicPr>
          <p:nvPr userDrawn="1"/>
        </p:nvPicPr>
        <p:blipFill rotWithShape="1">
          <a:blip r:embed="rId2" cstate="email">
            <a:extLst>
              <a:ext uri="{BEBA8EAE-BF5A-486C-A8C5-ECC9F3942E4B}">
                <a14:imgProps xmlns:a14="http://schemas.microsoft.com/office/drawing/2010/main">
                  <a14:imgLayer r:embed="rId3">
                    <a14:imgEffect>
                      <a14:sharpenSoften amount="25000"/>
                    </a14:imgEffect>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a:stretch/>
        </p:blipFill>
        <p:spPr>
          <a:xfrm>
            <a:off x="0" y="1"/>
            <a:ext cx="12192000" cy="6858000"/>
          </a:xfrm>
          <a:prstGeom prst="rect">
            <a:avLst/>
          </a:prstGeom>
        </p:spPr>
      </p:pic>
      <p:sp>
        <p:nvSpPr>
          <p:cNvPr id="5" name="Заголовок 1">
            <a:extLst>
              <a:ext uri="{FF2B5EF4-FFF2-40B4-BE49-F238E27FC236}">
                <a16:creationId xmlns:a16="http://schemas.microsoft.com/office/drawing/2014/main" id="{FC30DAE9-F946-4DB4-9C12-948ECF5A2CFC}"/>
              </a:ext>
            </a:extLst>
          </p:cNvPr>
          <p:cNvSpPr>
            <a:spLocks noGrp="1"/>
          </p:cNvSpPr>
          <p:nvPr>
            <p:ph type="ctrTitle"/>
          </p:nvPr>
        </p:nvSpPr>
        <p:spPr>
          <a:xfrm>
            <a:off x="338036" y="351064"/>
            <a:ext cx="5464629" cy="5598885"/>
          </a:xfrm>
        </p:spPr>
        <p:txBody>
          <a:bodyPr anchor="t">
            <a:normAutofit/>
          </a:bodyPr>
          <a:lstStyle>
            <a:lvl1pPr algn="l">
              <a:defRPr sz="4400" b="0"/>
            </a:lvl1pPr>
          </a:lstStyle>
          <a:p>
            <a:r>
              <a:rPr lang="ru-RU" dirty="0"/>
              <a:t>Образец заголовка</a:t>
            </a:r>
          </a:p>
        </p:txBody>
      </p:sp>
      <p:pic>
        <p:nvPicPr>
          <p:cNvPr id="6" name="Рисунок 5">
            <a:extLst>
              <a:ext uri="{FF2B5EF4-FFF2-40B4-BE49-F238E27FC236}">
                <a16:creationId xmlns:a16="http://schemas.microsoft.com/office/drawing/2014/main" id="{0D9F0090-2EE5-43E0-A18A-CAB46F3BA189}"/>
              </a:ext>
            </a:extLst>
          </p:cNvPr>
          <p:cNvPicPr>
            <a:picLocks noChangeAspect="1"/>
          </p:cNvPicPr>
          <p:nvPr userDrawn="1"/>
        </p:nvPicPr>
        <p:blipFill>
          <a:blip r:embed="rId4" cstate="screen">
            <a:extLst>
              <a:ext uri="{28A0092B-C50C-407E-A947-70E740481C1C}">
                <a14:useLocalDpi xmlns:a14="http://schemas.microsoft.com/office/drawing/2010/main" val="0"/>
              </a:ext>
            </a:extLst>
          </a:blip>
          <a:stretch>
            <a:fillRect/>
          </a:stretch>
        </p:blipFill>
        <p:spPr>
          <a:xfrm>
            <a:off x="11292341" y="441325"/>
            <a:ext cx="456747" cy="456746"/>
          </a:xfrm>
          <a:prstGeom prst="rect">
            <a:avLst/>
          </a:prstGeom>
        </p:spPr>
      </p:pic>
      <p:sp>
        <p:nvSpPr>
          <p:cNvPr id="7" name="Текст 13">
            <a:extLst>
              <a:ext uri="{FF2B5EF4-FFF2-40B4-BE49-F238E27FC236}">
                <a16:creationId xmlns:a16="http://schemas.microsoft.com/office/drawing/2014/main" id="{4924B48F-BE98-4A97-B53B-128B63519F21}"/>
              </a:ext>
            </a:extLst>
          </p:cNvPr>
          <p:cNvSpPr>
            <a:spLocks noGrp="1"/>
          </p:cNvSpPr>
          <p:nvPr>
            <p:ph type="body" sz="quarter" idx="10" hasCustomPrompt="1"/>
          </p:nvPr>
        </p:nvSpPr>
        <p:spPr>
          <a:xfrm>
            <a:off x="333647" y="6168552"/>
            <a:ext cx="2426381" cy="481013"/>
          </a:xfrm>
        </p:spPr>
        <p:txBody>
          <a:bodyPr>
            <a:normAutofit/>
          </a:bodyPr>
          <a:lstStyle>
            <a:lvl1pPr marL="0" indent="0">
              <a:buFont typeface="Arial" panose="020B0604020202020204" pitchFamily="34" charset="0"/>
              <a:buNone/>
              <a:defRPr sz="1800"/>
            </a:lvl1pPr>
          </a:lstStyle>
          <a:p>
            <a:pPr lvl="0"/>
            <a:r>
              <a:rPr lang="ru-RU" sz="1600" dirty="0"/>
              <a:t>Имя Фамилия</a:t>
            </a:r>
          </a:p>
        </p:txBody>
      </p:sp>
      <p:sp>
        <p:nvSpPr>
          <p:cNvPr id="8" name="TextBox 7">
            <a:extLst>
              <a:ext uri="{FF2B5EF4-FFF2-40B4-BE49-F238E27FC236}">
                <a16:creationId xmlns:a16="http://schemas.microsoft.com/office/drawing/2014/main" id="{3E2953F5-DAA6-4FEF-B2FA-1A2BBBA7401C}"/>
              </a:ext>
            </a:extLst>
          </p:cNvPr>
          <p:cNvSpPr txBox="1"/>
          <p:nvPr userDrawn="1"/>
        </p:nvSpPr>
        <p:spPr>
          <a:xfrm>
            <a:off x="9968682" y="6173628"/>
            <a:ext cx="1896673" cy="338554"/>
          </a:xfrm>
          <a:prstGeom prst="rect">
            <a:avLst/>
          </a:prstGeom>
          <a:noFill/>
        </p:spPr>
        <p:txBody>
          <a:bodyPr wrap="none" rtlCol="0">
            <a:spAutoFit/>
          </a:bodyPr>
          <a:lstStyle/>
          <a:p>
            <a:pPr algn="r"/>
            <a:r>
              <a:rPr lang="en-US" sz="1600" b="1" dirty="0">
                <a:solidFill>
                  <a:schemeClr val="accent1"/>
                </a:solidFill>
              </a:rPr>
              <a:t>ptsecurity.com</a:t>
            </a:r>
            <a:endParaRPr lang="ru-RU" sz="1600" b="1" dirty="0">
              <a:solidFill>
                <a:schemeClr val="accent1"/>
              </a:solidFill>
            </a:endParaRPr>
          </a:p>
        </p:txBody>
      </p:sp>
    </p:spTree>
    <p:extLst>
      <p:ext uri="{BB962C8B-B14F-4D97-AF65-F5344CB8AC3E}">
        <p14:creationId xmlns:p14="http://schemas.microsoft.com/office/powerpoint/2010/main" val="18493615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Обложка 5">
    <p:spTree>
      <p:nvGrpSpPr>
        <p:cNvPr id="1" name=""/>
        <p:cNvGrpSpPr/>
        <p:nvPr/>
      </p:nvGrpSpPr>
      <p:grpSpPr>
        <a:xfrm>
          <a:off x="0" y="0"/>
          <a:ext cx="0" cy="0"/>
          <a:chOff x="0" y="0"/>
          <a:chExt cx="0" cy="0"/>
        </a:xfrm>
      </p:grpSpPr>
      <p:pic>
        <p:nvPicPr>
          <p:cNvPr id="12" name="Рисунок 11">
            <a:extLst>
              <a:ext uri="{FF2B5EF4-FFF2-40B4-BE49-F238E27FC236}">
                <a16:creationId xmlns:a16="http://schemas.microsoft.com/office/drawing/2014/main" id="{BD9C9434-8532-4BFA-8E38-5E8A8382CB91}"/>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l="44566" t="30107" r="6556" b="1160"/>
          <a:stretch/>
        </p:blipFill>
        <p:spPr>
          <a:xfrm>
            <a:off x="0" y="0"/>
            <a:ext cx="12192000" cy="6858000"/>
          </a:xfrm>
          <a:prstGeom prst="rect">
            <a:avLst/>
          </a:prstGeom>
        </p:spPr>
      </p:pic>
      <p:sp>
        <p:nvSpPr>
          <p:cNvPr id="7" name="Заголовок 1">
            <a:extLst>
              <a:ext uri="{FF2B5EF4-FFF2-40B4-BE49-F238E27FC236}">
                <a16:creationId xmlns:a16="http://schemas.microsoft.com/office/drawing/2014/main" id="{2AC2355D-62AC-4D0E-8C75-F127970ED60C}"/>
              </a:ext>
            </a:extLst>
          </p:cNvPr>
          <p:cNvSpPr>
            <a:spLocks noGrp="1"/>
          </p:cNvSpPr>
          <p:nvPr>
            <p:ph type="ctrTitle"/>
          </p:nvPr>
        </p:nvSpPr>
        <p:spPr>
          <a:xfrm>
            <a:off x="338036" y="351064"/>
            <a:ext cx="5464629" cy="5598885"/>
          </a:xfrm>
        </p:spPr>
        <p:txBody>
          <a:bodyPr anchor="t">
            <a:normAutofit/>
          </a:bodyPr>
          <a:lstStyle>
            <a:lvl1pPr algn="l">
              <a:defRPr sz="4400" b="0">
                <a:solidFill>
                  <a:schemeClr val="bg1"/>
                </a:solidFill>
              </a:defRPr>
            </a:lvl1pPr>
          </a:lstStyle>
          <a:p>
            <a:r>
              <a:rPr lang="ru-RU" dirty="0"/>
              <a:t>Образец заголовка</a:t>
            </a:r>
          </a:p>
        </p:txBody>
      </p:sp>
      <p:pic>
        <p:nvPicPr>
          <p:cNvPr id="8" name="Рисунок 7">
            <a:extLst>
              <a:ext uri="{FF2B5EF4-FFF2-40B4-BE49-F238E27FC236}">
                <a16:creationId xmlns:a16="http://schemas.microsoft.com/office/drawing/2014/main" id="{1B1A4E91-733D-4867-82DE-BC0DAA2DFDDF}"/>
              </a:ext>
            </a:extLst>
          </p:cNvPr>
          <p:cNvPicPr>
            <a:picLocks noChangeAspect="1"/>
          </p:cNvPicPr>
          <p:nvPr userDrawn="1"/>
        </p:nvPicPr>
        <p:blipFill>
          <a:blip r:embed="rId3" cstate="screen">
            <a:extLst>
              <a:ext uri="{28A0092B-C50C-407E-A947-70E740481C1C}">
                <a14:useLocalDpi xmlns:a14="http://schemas.microsoft.com/office/drawing/2010/main" val="0"/>
              </a:ext>
            </a:extLst>
          </a:blip>
          <a:stretch>
            <a:fillRect/>
          </a:stretch>
        </p:blipFill>
        <p:spPr>
          <a:xfrm>
            <a:off x="11292341" y="441325"/>
            <a:ext cx="456747" cy="456746"/>
          </a:xfrm>
          <a:prstGeom prst="rect">
            <a:avLst/>
          </a:prstGeom>
        </p:spPr>
      </p:pic>
      <p:sp>
        <p:nvSpPr>
          <p:cNvPr id="9" name="Текст 13">
            <a:extLst>
              <a:ext uri="{FF2B5EF4-FFF2-40B4-BE49-F238E27FC236}">
                <a16:creationId xmlns:a16="http://schemas.microsoft.com/office/drawing/2014/main" id="{C4F3AFA2-E965-49DD-AF0F-63547C5982F9}"/>
              </a:ext>
            </a:extLst>
          </p:cNvPr>
          <p:cNvSpPr>
            <a:spLocks noGrp="1"/>
          </p:cNvSpPr>
          <p:nvPr>
            <p:ph type="body" sz="quarter" idx="10" hasCustomPrompt="1"/>
          </p:nvPr>
        </p:nvSpPr>
        <p:spPr>
          <a:xfrm>
            <a:off x="333647" y="6168552"/>
            <a:ext cx="2426381" cy="481013"/>
          </a:xfrm>
        </p:spPr>
        <p:txBody>
          <a:bodyPr>
            <a:normAutofit/>
          </a:bodyPr>
          <a:lstStyle>
            <a:lvl1pPr marL="0" indent="0">
              <a:buFont typeface="Arial" panose="020B0604020202020204" pitchFamily="34" charset="0"/>
              <a:buNone/>
              <a:defRPr sz="1800">
                <a:solidFill>
                  <a:schemeClr val="bg1"/>
                </a:solidFill>
              </a:defRPr>
            </a:lvl1pPr>
          </a:lstStyle>
          <a:p>
            <a:pPr lvl="0"/>
            <a:r>
              <a:rPr lang="ru-RU" sz="1600" dirty="0"/>
              <a:t>Имя Фамилия</a:t>
            </a:r>
          </a:p>
        </p:txBody>
      </p:sp>
      <p:sp>
        <p:nvSpPr>
          <p:cNvPr id="10" name="TextBox 9">
            <a:extLst>
              <a:ext uri="{FF2B5EF4-FFF2-40B4-BE49-F238E27FC236}">
                <a16:creationId xmlns:a16="http://schemas.microsoft.com/office/drawing/2014/main" id="{175B2D60-B868-4596-B525-8D54E3939679}"/>
              </a:ext>
            </a:extLst>
          </p:cNvPr>
          <p:cNvSpPr txBox="1"/>
          <p:nvPr userDrawn="1"/>
        </p:nvSpPr>
        <p:spPr>
          <a:xfrm>
            <a:off x="9968682" y="6173628"/>
            <a:ext cx="1896673" cy="338554"/>
          </a:xfrm>
          <a:prstGeom prst="rect">
            <a:avLst/>
          </a:prstGeom>
          <a:noFill/>
        </p:spPr>
        <p:txBody>
          <a:bodyPr wrap="none" rtlCol="0">
            <a:spAutoFit/>
          </a:bodyPr>
          <a:lstStyle/>
          <a:p>
            <a:pPr algn="r"/>
            <a:r>
              <a:rPr lang="en-US" sz="1600" b="1" dirty="0">
                <a:solidFill>
                  <a:schemeClr val="accent1"/>
                </a:solidFill>
              </a:rPr>
              <a:t>ptsecurity.com</a:t>
            </a:r>
            <a:endParaRPr lang="ru-RU" sz="1600" b="1" dirty="0">
              <a:solidFill>
                <a:schemeClr val="accent1"/>
              </a:solidFill>
            </a:endParaRPr>
          </a:p>
        </p:txBody>
      </p:sp>
    </p:spTree>
    <p:extLst>
      <p:ext uri="{BB962C8B-B14F-4D97-AF65-F5344CB8AC3E}">
        <p14:creationId xmlns:p14="http://schemas.microsoft.com/office/powerpoint/2010/main" val="12907312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Раздел презентации">
    <p:bg>
      <p:bgPr>
        <a:solidFill>
          <a:schemeClr val="tx2"/>
        </a:solidFill>
        <a:effectLst/>
      </p:bgPr>
    </p:bg>
    <p:spTree>
      <p:nvGrpSpPr>
        <p:cNvPr id="1" name=""/>
        <p:cNvGrpSpPr/>
        <p:nvPr/>
      </p:nvGrpSpPr>
      <p:grpSpPr>
        <a:xfrm>
          <a:off x="0" y="0"/>
          <a:ext cx="0" cy="0"/>
          <a:chOff x="0" y="0"/>
          <a:chExt cx="0" cy="0"/>
        </a:xfrm>
      </p:grpSpPr>
      <p:sp>
        <p:nvSpPr>
          <p:cNvPr id="3" name="Текст 2"/>
          <p:cNvSpPr>
            <a:spLocks noGrp="1"/>
          </p:cNvSpPr>
          <p:nvPr>
            <p:ph type="body" idx="1"/>
          </p:nvPr>
        </p:nvSpPr>
        <p:spPr>
          <a:xfrm>
            <a:off x="2671715" y="2647494"/>
            <a:ext cx="9189133" cy="3327399"/>
          </a:xfrm>
        </p:spPr>
        <p:txBody>
          <a:bodyPr>
            <a:normAutofit/>
          </a:bodyPr>
          <a:lstStyle>
            <a:lvl1pPr marL="0" indent="0">
              <a:buNone/>
              <a:defRPr sz="2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dirty="0"/>
              <a:t>Образец текста</a:t>
            </a:r>
          </a:p>
        </p:txBody>
      </p:sp>
      <p:sp>
        <p:nvSpPr>
          <p:cNvPr id="16" name="Заголовок 2"/>
          <p:cNvSpPr>
            <a:spLocks noGrp="1"/>
          </p:cNvSpPr>
          <p:nvPr>
            <p:ph type="title" hasCustomPrompt="1"/>
          </p:nvPr>
        </p:nvSpPr>
        <p:spPr>
          <a:xfrm>
            <a:off x="2640266" y="898072"/>
            <a:ext cx="9220583" cy="1724480"/>
          </a:xfrm>
        </p:spPr>
        <p:txBody>
          <a:bodyPr>
            <a:normAutofit/>
          </a:bodyPr>
          <a:lstStyle>
            <a:lvl1pPr>
              <a:lnSpc>
                <a:spcPts val="6600"/>
              </a:lnSpc>
              <a:defRPr sz="6600" b="0"/>
            </a:lvl1pPr>
          </a:lstStyle>
          <a:p>
            <a:r>
              <a:rPr lang="ru-RU" dirty="0"/>
              <a:t>Раздел</a:t>
            </a:r>
            <a:br>
              <a:rPr lang="ru-RU" dirty="0"/>
            </a:br>
            <a:r>
              <a:rPr lang="ru-RU" dirty="0"/>
              <a:t>презентации</a:t>
            </a:r>
          </a:p>
        </p:txBody>
      </p:sp>
      <p:sp>
        <p:nvSpPr>
          <p:cNvPr id="17" name="TextBox 16"/>
          <p:cNvSpPr txBox="1"/>
          <p:nvPr userDrawn="1"/>
        </p:nvSpPr>
        <p:spPr>
          <a:xfrm>
            <a:off x="333827" y="6172705"/>
            <a:ext cx="2355132" cy="338554"/>
          </a:xfrm>
          <a:prstGeom prst="rect">
            <a:avLst/>
          </a:prstGeom>
          <a:noFill/>
        </p:spPr>
        <p:txBody>
          <a:bodyPr wrap="none" rtlCol="0">
            <a:spAutoFit/>
          </a:bodyPr>
          <a:lstStyle/>
          <a:p>
            <a:pPr lvl="0"/>
            <a:r>
              <a:rPr lang="en-US" sz="1600" dirty="0"/>
              <a:t>Positive Technologies</a:t>
            </a:r>
            <a:endParaRPr lang="ru-RU" sz="1600" dirty="0"/>
          </a:p>
        </p:txBody>
      </p:sp>
      <p:pic>
        <p:nvPicPr>
          <p:cNvPr id="6" name="Рисунок 5"/>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1292341" y="441325"/>
            <a:ext cx="456747" cy="456746"/>
          </a:xfrm>
          <a:prstGeom prst="rect">
            <a:avLst/>
          </a:prstGeom>
        </p:spPr>
      </p:pic>
      <p:sp>
        <p:nvSpPr>
          <p:cNvPr id="9" name="TextBox 8"/>
          <p:cNvSpPr txBox="1"/>
          <p:nvPr userDrawn="1"/>
        </p:nvSpPr>
        <p:spPr>
          <a:xfrm>
            <a:off x="9968682" y="6173628"/>
            <a:ext cx="1896673" cy="338554"/>
          </a:xfrm>
          <a:prstGeom prst="rect">
            <a:avLst/>
          </a:prstGeom>
          <a:noFill/>
        </p:spPr>
        <p:txBody>
          <a:bodyPr wrap="none" rtlCol="0">
            <a:spAutoFit/>
          </a:bodyPr>
          <a:lstStyle/>
          <a:p>
            <a:pPr algn="r"/>
            <a:r>
              <a:rPr lang="en-US" sz="1600" b="1" dirty="0">
                <a:solidFill>
                  <a:schemeClr val="accent1"/>
                </a:solidFill>
              </a:rPr>
              <a:t>ptsecurity.com</a:t>
            </a:r>
            <a:endParaRPr lang="ru-RU" sz="1600" b="1" dirty="0">
              <a:solidFill>
                <a:schemeClr val="accent1"/>
              </a:solidFill>
            </a:endParaRPr>
          </a:p>
        </p:txBody>
      </p:sp>
    </p:spTree>
    <p:extLst>
      <p:ext uri="{BB962C8B-B14F-4D97-AF65-F5344CB8AC3E}">
        <p14:creationId xmlns:p14="http://schemas.microsoft.com/office/powerpoint/2010/main" val="310195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Раздел презентации 2">
    <p:spTree>
      <p:nvGrpSpPr>
        <p:cNvPr id="1" name=""/>
        <p:cNvGrpSpPr/>
        <p:nvPr/>
      </p:nvGrpSpPr>
      <p:grpSpPr>
        <a:xfrm>
          <a:off x="0" y="0"/>
          <a:ext cx="0" cy="0"/>
          <a:chOff x="0" y="0"/>
          <a:chExt cx="0" cy="0"/>
        </a:xfrm>
      </p:grpSpPr>
      <p:sp>
        <p:nvSpPr>
          <p:cNvPr id="10" name="Прямоугольник 9">
            <a:extLst>
              <a:ext uri="{FF2B5EF4-FFF2-40B4-BE49-F238E27FC236}">
                <a16:creationId xmlns:a16="http://schemas.microsoft.com/office/drawing/2014/main" id="{217F614F-BD90-45E2-805B-9AEEDEA58599}"/>
              </a:ext>
            </a:extLst>
          </p:cNvPr>
          <p:cNvSpPr/>
          <p:nvPr userDrawn="1"/>
        </p:nvSpPr>
        <p:spPr>
          <a:xfrm>
            <a:off x="0" y="0"/>
            <a:ext cx="12192000" cy="6858000"/>
          </a:xfrm>
          <a:prstGeom prst="rect">
            <a:avLst/>
          </a:prstGeom>
          <a:solidFill>
            <a:srgbClr val="BCC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00"/>
          </a:p>
        </p:txBody>
      </p:sp>
      <p:pic>
        <p:nvPicPr>
          <p:cNvPr id="4" name="Рисунок 3">
            <a:extLst>
              <a:ext uri="{FF2B5EF4-FFF2-40B4-BE49-F238E27FC236}">
                <a16:creationId xmlns:a16="http://schemas.microsoft.com/office/drawing/2014/main" id="{673D4E3C-382C-480E-ABBB-5CA7FF95876F}"/>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115748" y="1493450"/>
            <a:ext cx="10988351" cy="5224317"/>
          </a:xfrm>
          <a:prstGeom prst="rect">
            <a:avLst/>
          </a:prstGeom>
        </p:spPr>
      </p:pic>
      <p:sp>
        <p:nvSpPr>
          <p:cNvPr id="5" name="Текст 2">
            <a:extLst>
              <a:ext uri="{FF2B5EF4-FFF2-40B4-BE49-F238E27FC236}">
                <a16:creationId xmlns:a16="http://schemas.microsoft.com/office/drawing/2014/main" id="{3CD4F864-0605-440B-8433-54828F58B1D9}"/>
              </a:ext>
            </a:extLst>
          </p:cNvPr>
          <p:cNvSpPr>
            <a:spLocks noGrp="1"/>
          </p:cNvSpPr>
          <p:nvPr>
            <p:ph type="body" idx="1"/>
          </p:nvPr>
        </p:nvSpPr>
        <p:spPr>
          <a:xfrm>
            <a:off x="2671715" y="2647494"/>
            <a:ext cx="9189133" cy="3327399"/>
          </a:xfrm>
        </p:spPr>
        <p:txBody>
          <a:bodyPr>
            <a:normAutofit/>
          </a:bodyPr>
          <a:lstStyle>
            <a:lvl1pPr marL="0" indent="0">
              <a:buNone/>
              <a:defRPr sz="2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dirty="0"/>
              <a:t>Образец текста</a:t>
            </a:r>
          </a:p>
        </p:txBody>
      </p:sp>
      <p:sp>
        <p:nvSpPr>
          <p:cNvPr id="7" name="TextBox 6">
            <a:extLst>
              <a:ext uri="{FF2B5EF4-FFF2-40B4-BE49-F238E27FC236}">
                <a16:creationId xmlns:a16="http://schemas.microsoft.com/office/drawing/2014/main" id="{17A0EB4C-5C63-43D0-9808-C015EFD60A86}"/>
              </a:ext>
            </a:extLst>
          </p:cNvPr>
          <p:cNvSpPr txBox="1"/>
          <p:nvPr userDrawn="1"/>
        </p:nvSpPr>
        <p:spPr>
          <a:xfrm>
            <a:off x="333827" y="6172705"/>
            <a:ext cx="2355132" cy="338554"/>
          </a:xfrm>
          <a:prstGeom prst="rect">
            <a:avLst/>
          </a:prstGeom>
          <a:noFill/>
        </p:spPr>
        <p:txBody>
          <a:bodyPr wrap="none" rtlCol="0">
            <a:spAutoFit/>
          </a:bodyPr>
          <a:lstStyle/>
          <a:p>
            <a:pPr lvl="0"/>
            <a:r>
              <a:rPr lang="en-US" sz="1600" dirty="0"/>
              <a:t>Positive Technologies</a:t>
            </a:r>
            <a:endParaRPr lang="ru-RU" sz="1600" dirty="0"/>
          </a:p>
        </p:txBody>
      </p:sp>
      <p:sp>
        <p:nvSpPr>
          <p:cNvPr id="9" name="TextBox 8">
            <a:extLst>
              <a:ext uri="{FF2B5EF4-FFF2-40B4-BE49-F238E27FC236}">
                <a16:creationId xmlns:a16="http://schemas.microsoft.com/office/drawing/2014/main" id="{263D1433-85E0-46FB-8763-62E0FF041802}"/>
              </a:ext>
            </a:extLst>
          </p:cNvPr>
          <p:cNvSpPr txBox="1"/>
          <p:nvPr userDrawn="1"/>
        </p:nvSpPr>
        <p:spPr>
          <a:xfrm>
            <a:off x="9968682" y="6173628"/>
            <a:ext cx="1896673" cy="338554"/>
          </a:xfrm>
          <a:prstGeom prst="rect">
            <a:avLst/>
          </a:prstGeom>
          <a:noFill/>
        </p:spPr>
        <p:txBody>
          <a:bodyPr wrap="none" rtlCol="0">
            <a:spAutoFit/>
          </a:bodyPr>
          <a:lstStyle/>
          <a:p>
            <a:pPr algn="r"/>
            <a:r>
              <a:rPr lang="en-US" sz="1600" b="1" dirty="0">
                <a:solidFill>
                  <a:schemeClr val="accent1"/>
                </a:solidFill>
              </a:rPr>
              <a:t>ptsecurity.com</a:t>
            </a:r>
            <a:endParaRPr lang="ru-RU" sz="1600" b="1" dirty="0">
              <a:solidFill>
                <a:schemeClr val="accent1"/>
              </a:solidFill>
            </a:endParaRPr>
          </a:p>
        </p:txBody>
      </p:sp>
      <p:sp>
        <p:nvSpPr>
          <p:cNvPr id="11" name="Заголовок 2">
            <a:extLst>
              <a:ext uri="{FF2B5EF4-FFF2-40B4-BE49-F238E27FC236}">
                <a16:creationId xmlns:a16="http://schemas.microsoft.com/office/drawing/2014/main" id="{A16859D7-35EA-4BA7-BB22-7BA87DE0802B}"/>
              </a:ext>
            </a:extLst>
          </p:cNvPr>
          <p:cNvSpPr>
            <a:spLocks noGrp="1"/>
          </p:cNvSpPr>
          <p:nvPr>
            <p:ph type="title" hasCustomPrompt="1"/>
          </p:nvPr>
        </p:nvSpPr>
        <p:spPr>
          <a:xfrm>
            <a:off x="2640266" y="898072"/>
            <a:ext cx="9220583" cy="1724480"/>
          </a:xfrm>
        </p:spPr>
        <p:txBody>
          <a:bodyPr>
            <a:normAutofit/>
          </a:bodyPr>
          <a:lstStyle>
            <a:lvl1pPr>
              <a:lnSpc>
                <a:spcPts val="6600"/>
              </a:lnSpc>
              <a:defRPr sz="6600" b="0"/>
            </a:lvl1pPr>
          </a:lstStyle>
          <a:p>
            <a:r>
              <a:rPr lang="ru-RU" dirty="0"/>
              <a:t>Раздел</a:t>
            </a:r>
            <a:br>
              <a:rPr lang="ru-RU" dirty="0"/>
            </a:br>
            <a:r>
              <a:rPr lang="ru-RU" dirty="0"/>
              <a:t>презентации</a:t>
            </a:r>
          </a:p>
        </p:txBody>
      </p:sp>
    </p:spTree>
    <p:extLst>
      <p:ext uri="{BB962C8B-B14F-4D97-AF65-F5344CB8AC3E}">
        <p14:creationId xmlns:p14="http://schemas.microsoft.com/office/powerpoint/2010/main" val="3617613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Сравнение">
    <p:spTree>
      <p:nvGrpSpPr>
        <p:cNvPr id="1" name=""/>
        <p:cNvGrpSpPr/>
        <p:nvPr/>
      </p:nvGrpSpPr>
      <p:grpSpPr>
        <a:xfrm>
          <a:off x="0" y="0"/>
          <a:ext cx="0" cy="0"/>
          <a:chOff x="0" y="0"/>
          <a:chExt cx="0" cy="0"/>
        </a:xfrm>
      </p:grpSpPr>
      <p:sp>
        <p:nvSpPr>
          <p:cNvPr id="9" name="Номер слайда 8"/>
          <p:cNvSpPr>
            <a:spLocks noGrp="1"/>
          </p:cNvSpPr>
          <p:nvPr>
            <p:ph type="sldNum" sz="quarter" idx="12"/>
          </p:nvPr>
        </p:nvSpPr>
        <p:spPr/>
        <p:txBody>
          <a:bodyPr/>
          <a:lstStyle/>
          <a:p>
            <a:fld id="{3B5CA0C3-2E3F-4C16-8F43-1643E3AA67E7}" type="slidenum">
              <a:rPr lang="ru-RU" smtClean="0"/>
              <a:t>‹#›</a:t>
            </a:fld>
            <a:endParaRPr lang="ru-RU" dirty="0"/>
          </a:p>
        </p:txBody>
      </p:sp>
      <p:sp>
        <p:nvSpPr>
          <p:cNvPr id="10"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pic>
        <p:nvPicPr>
          <p:cNvPr id="13" name="Рисунок 12"/>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14" name="Заголовок 1"/>
          <p:cNvSpPr>
            <a:spLocks noGrp="1"/>
          </p:cNvSpPr>
          <p:nvPr>
            <p:ph type="title"/>
          </p:nvPr>
        </p:nvSpPr>
        <p:spPr>
          <a:xfrm>
            <a:off x="2681832" y="1071840"/>
            <a:ext cx="9067259" cy="1097927"/>
          </a:xfrm>
        </p:spPr>
        <p:txBody>
          <a:bodyPr anchor="t">
            <a:normAutofit/>
          </a:bodyPr>
          <a:lstStyle>
            <a:lvl1pPr>
              <a:lnSpc>
                <a:spcPts val="4800"/>
              </a:lnSpc>
              <a:defRPr sz="4400"/>
            </a:lvl1pPr>
          </a:lstStyle>
          <a:p>
            <a:r>
              <a:rPr lang="ru-RU" dirty="0"/>
              <a:t>Образец заголовка</a:t>
            </a:r>
          </a:p>
        </p:txBody>
      </p:sp>
      <p:sp>
        <p:nvSpPr>
          <p:cNvPr id="15" name="Текст 3"/>
          <p:cNvSpPr>
            <a:spLocks noGrp="1"/>
          </p:cNvSpPr>
          <p:nvPr>
            <p:ph type="body" sz="half" idx="14"/>
          </p:nvPr>
        </p:nvSpPr>
        <p:spPr>
          <a:xfrm>
            <a:off x="2682942" y="2605536"/>
            <a:ext cx="2441511" cy="1076561"/>
          </a:xfrm>
        </p:spPr>
        <p:txBody>
          <a:bodyPr>
            <a:normAutofit/>
          </a:bodyPr>
          <a:lstStyle>
            <a:lvl1pPr marL="0" indent="0">
              <a:buFont typeface="Wingdings" panose="05000000000000000000" pitchFamily="2" charset="2"/>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16" name="Текст 3"/>
          <p:cNvSpPr>
            <a:spLocks noGrp="1"/>
          </p:cNvSpPr>
          <p:nvPr>
            <p:ph type="body" sz="half" idx="16" hasCustomPrompt="1"/>
          </p:nvPr>
        </p:nvSpPr>
        <p:spPr>
          <a:xfrm>
            <a:off x="2681831" y="2111390"/>
            <a:ext cx="2442129" cy="693580"/>
          </a:xfrm>
        </p:spPr>
        <p:txBody>
          <a:bodyPr>
            <a:no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Название</a:t>
            </a:r>
          </a:p>
        </p:txBody>
      </p:sp>
      <p:sp>
        <p:nvSpPr>
          <p:cNvPr id="17" name="Текст 3"/>
          <p:cNvSpPr>
            <a:spLocks noGrp="1"/>
          </p:cNvSpPr>
          <p:nvPr>
            <p:ph type="body" sz="half" idx="17"/>
          </p:nvPr>
        </p:nvSpPr>
        <p:spPr>
          <a:xfrm>
            <a:off x="5022917" y="2603267"/>
            <a:ext cx="2441511" cy="1076561"/>
          </a:xfrm>
        </p:spPr>
        <p:txBody>
          <a:bodyPr>
            <a:normAutofit/>
          </a:bodyPr>
          <a:lstStyle>
            <a:lvl1pPr marL="0" indent="0">
              <a:buFont typeface="Wingdings" panose="05000000000000000000" pitchFamily="2" charset="2"/>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18" name="Текст 3"/>
          <p:cNvSpPr>
            <a:spLocks noGrp="1"/>
          </p:cNvSpPr>
          <p:nvPr>
            <p:ph type="body" sz="half" idx="18" hasCustomPrompt="1"/>
          </p:nvPr>
        </p:nvSpPr>
        <p:spPr>
          <a:xfrm>
            <a:off x="5021807" y="2109121"/>
            <a:ext cx="2442129" cy="693580"/>
          </a:xfrm>
        </p:spPr>
        <p:txBody>
          <a:bodyPr>
            <a:no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Название</a:t>
            </a:r>
          </a:p>
        </p:txBody>
      </p:sp>
      <p:sp>
        <p:nvSpPr>
          <p:cNvPr id="19" name="Текст 3"/>
          <p:cNvSpPr>
            <a:spLocks noGrp="1"/>
          </p:cNvSpPr>
          <p:nvPr>
            <p:ph type="body" sz="half" idx="19"/>
          </p:nvPr>
        </p:nvSpPr>
        <p:spPr>
          <a:xfrm>
            <a:off x="7362891" y="2603267"/>
            <a:ext cx="2441511" cy="1076561"/>
          </a:xfrm>
        </p:spPr>
        <p:txBody>
          <a:bodyPr>
            <a:normAutofit/>
          </a:bodyPr>
          <a:lstStyle>
            <a:lvl1pPr marL="0" indent="0">
              <a:buFont typeface="Wingdings" panose="05000000000000000000" pitchFamily="2" charset="2"/>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20" name="Текст 3"/>
          <p:cNvSpPr>
            <a:spLocks noGrp="1"/>
          </p:cNvSpPr>
          <p:nvPr>
            <p:ph type="body" sz="half" idx="20" hasCustomPrompt="1"/>
          </p:nvPr>
        </p:nvSpPr>
        <p:spPr>
          <a:xfrm>
            <a:off x="7361782" y="2109121"/>
            <a:ext cx="2442129" cy="693580"/>
          </a:xfrm>
        </p:spPr>
        <p:txBody>
          <a:bodyPr>
            <a:no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Название</a:t>
            </a:r>
          </a:p>
        </p:txBody>
      </p:sp>
      <p:sp>
        <p:nvSpPr>
          <p:cNvPr id="21" name="Текст 3"/>
          <p:cNvSpPr>
            <a:spLocks noGrp="1"/>
          </p:cNvSpPr>
          <p:nvPr>
            <p:ph type="body" sz="half" idx="21"/>
          </p:nvPr>
        </p:nvSpPr>
        <p:spPr>
          <a:xfrm>
            <a:off x="2681833" y="4639199"/>
            <a:ext cx="2441511" cy="1076561"/>
          </a:xfrm>
        </p:spPr>
        <p:txBody>
          <a:bodyPr>
            <a:normAutofit/>
          </a:bodyPr>
          <a:lstStyle>
            <a:lvl1pPr marL="0" indent="0">
              <a:buFont typeface="Wingdings" panose="05000000000000000000" pitchFamily="2" charset="2"/>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22" name="Текст 3"/>
          <p:cNvSpPr>
            <a:spLocks noGrp="1"/>
          </p:cNvSpPr>
          <p:nvPr>
            <p:ph type="body" sz="half" idx="22" hasCustomPrompt="1"/>
          </p:nvPr>
        </p:nvSpPr>
        <p:spPr>
          <a:xfrm>
            <a:off x="2680724" y="4145053"/>
            <a:ext cx="2442129" cy="693580"/>
          </a:xfrm>
        </p:spPr>
        <p:txBody>
          <a:bodyPr>
            <a:no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Название</a:t>
            </a:r>
          </a:p>
        </p:txBody>
      </p:sp>
      <p:sp>
        <p:nvSpPr>
          <p:cNvPr id="23" name="Текст 3"/>
          <p:cNvSpPr>
            <a:spLocks noGrp="1"/>
          </p:cNvSpPr>
          <p:nvPr>
            <p:ph type="body" sz="half" idx="23"/>
          </p:nvPr>
        </p:nvSpPr>
        <p:spPr>
          <a:xfrm>
            <a:off x="5021807" y="4636930"/>
            <a:ext cx="2441511" cy="1076561"/>
          </a:xfrm>
        </p:spPr>
        <p:txBody>
          <a:bodyPr>
            <a:normAutofit/>
          </a:bodyPr>
          <a:lstStyle>
            <a:lvl1pPr marL="0" indent="0">
              <a:buFont typeface="Wingdings" panose="05000000000000000000" pitchFamily="2" charset="2"/>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24" name="Текст 3"/>
          <p:cNvSpPr>
            <a:spLocks noGrp="1"/>
          </p:cNvSpPr>
          <p:nvPr>
            <p:ph type="body" sz="half" idx="24" hasCustomPrompt="1"/>
          </p:nvPr>
        </p:nvSpPr>
        <p:spPr>
          <a:xfrm>
            <a:off x="5020698" y="4142784"/>
            <a:ext cx="2442129" cy="693580"/>
          </a:xfrm>
        </p:spPr>
        <p:txBody>
          <a:bodyPr>
            <a:no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Название</a:t>
            </a:r>
          </a:p>
        </p:txBody>
      </p:sp>
      <p:sp>
        <p:nvSpPr>
          <p:cNvPr id="25" name="Текст 3"/>
          <p:cNvSpPr>
            <a:spLocks noGrp="1"/>
          </p:cNvSpPr>
          <p:nvPr>
            <p:ph type="body" sz="half" idx="25"/>
          </p:nvPr>
        </p:nvSpPr>
        <p:spPr>
          <a:xfrm>
            <a:off x="7361783" y="4636930"/>
            <a:ext cx="2441511" cy="1076561"/>
          </a:xfrm>
        </p:spPr>
        <p:txBody>
          <a:bodyPr>
            <a:normAutofit/>
          </a:bodyPr>
          <a:lstStyle>
            <a:lvl1pPr marL="0" indent="0">
              <a:buFont typeface="Wingdings" panose="05000000000000000000" pitchFamily="2" charset="2"/>
              <a:buNone/>
              <a:defRPr sz="14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sp>
        <p:nvSpPr>
          <p:cNvPr id="26" name="Текст 3"/>
          <p:cNvSpPr>
            <a:spLocks noGrp="1"/>
          </p:cNvSpPr>
          <p:nvPr>
            <p:ph type="body" sz="half" idx="26" hasCustomPrompt="1"/>
          </p:nvPr>
        </p:nvSpPr>
        <p:spPr>
          <a:xfrm>
            <a:off x="7360674" y="4142784"/>
            <a:ext cx="2442129" cy="693580"/>
          </a:xfrm>
        </p:spPr>
        <p:txBody>
          <a:bodyPr>
            <a:noAutofit/>
          </a:bodyPr>
          <a:lstStyle>
            <a:lvl1pPr marL="0" indent="0">
              <a:buFont typeface="Wingdings" panose="05000000000000000000" pitchFamily="2" charset="2"/>
              <a:buNone/>
              <a:defRPr sz="2800" b="1">
                <a:solidFill>
                  <a:schemeClr val="accent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Название</a:t>
            </a:r>
          </a:p>
        </p:txBody>
      </p:sp>
      <p:sp>
        <p:nvSpPr>
          <p:cNvPr id="27" name="TextBox 26"/>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29" name="TextBox 28"/>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Tree>
    <p:extLst>
      <p:ext uri="{BB962C8B-B14F-4D97-AF65-F5344CB8AC3E}">
        <p14:creationId xmlns:p14="http://schemas.microsoft.com/office/powerpoint/2010/main" val="325616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Только заголовок">
    <p:spTree>
      <p:nvGrpSpPr>
        <p:cNvPr id="1" name=""/>
        <p:cNvGrpSpPr/>
        <p:nvPr/>
      </p:nvGrpSpPr>
      <p:grpSpPr>
        <a:xfrm>
          <a:off x="0" y="0"/>
          <a:ext cx="0" cy="0"/>
          <a:chOff x="0" y="0"/>
          <a:chExt cx="0" cy="0"/>
        </a:xfrm>
      </p:grpSpPr>
      <p:sp>
        <p:nvSpPr>
          <p:cNvPr id="5" name="Номер слайда 4"/>
          <p:cNvSpPr>
            <a:spLocks noGrp="1"/>
          </p:cNvSpPr>
          <p:nvPr>
            <p:ph type="sldNum" sz="quarter" idx="12"/>
          </p:nvPr>
        </p:nvSpPr>
        <p:spPr/>
        <p:txBody>
          <a:bodyPr/>
          <a:lstStyle/>
          <a:p>
            <a:fld id="{3B5CA0C3-2E3F-4C16-8F43-1643E3AA67E7}" type="slidenum">
              <a:rPr lang="ru-RU" smtClean="0"/>
              <a:t>‹#›</a:t>
            </a:fld>
            <a:endParaRPr lang="ru-RU"/>
          </a:p>
        </p:txBody>
      </p:sp>
      <p:sp>
        <p:nvSpPr>
          <p:cNvPr id="6" name="Текст 12"/>
          <p:cNvSpPr>
            <a:spLocks noGrp="1"/>
          </p:cNvSpPr>
          <p:nvPr>
            <p:ph type="body" sz="quarter" idx="15" hasCustomPrompt="1"/>
          </p:nvPr>
        </p:nvSpPr>
        <p:spPr>
          <a:xfrm>
            <a:off x="356685" y="334530"/>
            <a:ext cx="9447715" cy="365125"/>
          </a:xfrm>
        </p:spPr>
        <p:txBody>
          <a:bodyPr anchor="ctr">
            <a:noAutofit/>
          </a:bodyPr>
          <a:lstStyle>
            <a:lvl1pPr marL="0" indent="0">
              <a:buNone/>
              <a:defRPr sz="1200"/>
            </a:lvl1pPr>
            <a:lvl2pPr marL="457200" indent="0">
              <a:buNone/>
              <a:defRPr/>
            </a:lvl2pPr>
            <a:lvl3pPr marL="914400" indent="0">
              <a:buNone/>
              <a:defRPr/>
            </a:lvl3pPr>
            <a:lvl4pPr marL="1371600" indent="0">
              <a:buNone/>
              <a:defRPr/>
            </a:lvl4pPr>
            <a:lvl5pPr marL="1828800" indent="0">
              <a:buNone/>
              <a:defRPr/>
            </a:lvl5pPr>
          </a:lstStyle>
          <a:p>
            <a:pPr lvl="0"/>
            <a:r>
              <a:rPr lang="ru-RU" dirty="0"/>
              <a:t>Название презентации</a:t>
            </a:r>
          </a:p>
        </p:txBody>
      </p:sp>
      <p:pic>
        <p:nvPicPr>
          <p:cNvPr id="7" name="Рисунок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11417477" y="441325"/>
            <a:ext cx="331615" cy="331614"/>
          </a:xfrm>
          <a:prstGeom prst="rect">
            <a:avLst/>
          </a:prstGeom>
        </p:spPr>
      </p:pic>
      <p:sp>
        <p:nvSpPr>
          <p:cNvPr id="8" name="Заголовок 1"/>
          <p:cNvSpPr>
            <a:spLocks noGrp="1"/>
          </p:cNvSpPr>
          <p:nvPr>
            <p:ph type="title"/>
          </p:nvPr>
        </p:nvSpPr>
        <p:spPr>
          <a:xfrm>
            <a:off x="2681829" y="1071840"/>
            <a:ext cx="9067259" cy="1097927"/>
          </a:xfrm>
        </p:spPr>
        <p:txBody>
          <a:bodyPr anchor="t">
            <a:normAutofit/>
          </a:bodyPr>
          <a:lstStyle>
            <a:lvl1pPr>
              <a:lnSpc>
                <a:spcPts val="4800"/>
              </a:lnSpc>
              <a:defRPr sz="4400"/>
            </a:lvl1pPr>
          </a:lstStyle>
          <a:p>
            <a:r>
              <a:rPr lang="ru-RU" dirty="0"/>
              <a:t>Образец заголовка</a:t>
            </a:r>
          </a:p>
        </p:txBody>
      </p:sp>
      <p:sp>
        <p:nvSpPr>
          <p:cNvPr id="10" name="TextBox 9"/>
          <p:cNvSpPr txBox="1"/>
          <p:nvPr userDrawn="1"/>
        </p:nvSpPr>
        <p:spPr>
          <a:xfrm>
            <a:off x="333825" y="6197648"/>
            <a:ext cx="1809278" cy="276999"/>
          </a:xfrm>
          <a:prstGeom prst="rect">
            <a:avLst/>
          </a:prstGeom>
          <a:noFill/>
        </p:spPr>
        <p:txBody>
          <a:bodyPr wrap="none" rtlCol="0">
            <a:spAutoFit/>
          </a:bodyPr>
          <a:lstStyle/>
          <a:p>
            <a:pPr lvl="0"/>
            <a:r>
              <a:rPr lang="en-US" sz="1200" dirty="0"/>
              <a:t>Positive Technologies</a:t>
            </a:r>
            <a:endParaRPr lang="ru-RU" sz="1200" dirty="0"/>
          </a:p>
        </p:txBody>
      </p:sp>
      <p:sp>
        <p:nvSpPr>
          <p:cNvPr id="13" name="TextBox 12"/>
          <p:cNvSpPr txBox="1"/>
          <p:nvPr userDrawn="1"/>
        </p:nvSpPr>
        <p:spPr>
          <a:xfrm>
            <a:off x="2681830" y="6191078"/>
            <a:ext cx="1314142" cy="276999"/>
          </a:xfrm>
          <a:prstGeom prst="rect">
            <a:avLst/>
          </a:prstGeom>
          <a:noFill/>
        </p:spPr>
        <p:txBody>
          <a:bodyPr wrap="none" rtlCol="0">
            <a:spAutoFit/>
          </a:bodyPr>
          <a:lstStyle/>
          <a:p>
            <a:r>
              <a:rPr lang="en-US" sz="1200" dirty="0"/>
              <a:t>ptsecurity.com</a:t>
            </a:r>
            <a:endParaRPr lang="ru-RU" sz="1200" dirty="0"/>
          </a:p>
        </p:txBody>
      </p:sp>
    </p:spTree>
    <p:extLst>
      <p:ext uri="{BB962C8B-B14F-4D97-AF65-F5344CB8AC3E}">
        <p14:creationId xmlns:p14="http://schemas.microsoft.com/office/powerpoint/2010/main" val="4220109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42706" y="441325"/>
            <a:ext cx="10824249" cy="1325563"/>
          </a:xfrm>
          <a:prstGeom prst="rect">
            <a:avLst/>
          </a:prstGeom>
        </p:spPr>
        <p:txBody>
          <a:bodyPr vert="horz" lIns="91440" tIns="45720" rIns="91440" bIns="45720" rtlCol="0" anchor="t">
            <a:normAutofit/>
          </a:bodyPr>
          <a:lstStyle/>
          <a:p>
            <a:r>
              <a:rPr lang="ru-RU" dirty="0"/>
              <a:t>Образец заголовка</a:t>
            </a:r>
          </a:p>
        </p:txBody>
      </p:sp>
      <p:sp>
        <p:nvSpPr>
          <p:cNvPr id="3" name="Текст 2"/>
          <p:cNvSpPr>
            <a:spLocks noGrp="1"/>
          </p:cNvSpPr>
          <p:nvPr>
            <p:ph type="body" idx="1"/>
          </p:nvPr>
        </p:nvSpPr>
        <p:spPr>
          <a:xfrm>
            <a:off x="342706" y="1901828"/>
            <a:ext cx="10824249" cy="4048125"/>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6" name="Номер слайда 5"/>
          <p:cNvSpPr>
            <a:spLocks noGrp="1"/>
          </p:cNvSpPr>
          <p:nvPr>
            <p:ph type="sldNum" sz="quarter" idx="4"/>
          </p:nvPr>
        </p:nvSpPr>
        <p:spPr>
          <a:xfrm>
            <a:off x="9804400" y="6180989"/>
            <a:ext cx="2044896" cy="365125"/>
          </a:xfrm>
          <a:prstGeom prst="rect">
            <a:avLst/>
          </a:prstGeom>
        </p:spPr>
        <p:txBody>
          <a:bodyPr vert="horz" lIns="91440" tIns="45720" rIns="91440" bIns="45720" rtlCol="0" anchor="ctr"/>
          <a:lstStyle>
            <a:lvl1pPr algn="r">
              <a:defRPr sz="1200">
                <a:solidFill>
                  <a:schemeClr val="tx1"/>
                </a:solidFill>
              </a:defRPr>
            </a:lvl1pPr>
          </a:lstStyle>
          <a:p>
            <a:fld id="{3B5CA0C3-2E3F-4C16-8F43-1643E3AA67E7}" type="slidenum">
              <a:rPr lang="ru-RU" smtClean="0"/>
              <a:pPr/>
              <a:t>‹#›</a:t>
            </a:fld>
            <a:endParaRPr lang="ru-RU"/>
          </a:p>
        </p:txBody>
      </p:sp>
    </p:spTree>
    <p:extLst>
      <p:ext uri="{BB962C8B-B14F-4D97-AF65-F5344CB8AC3E}">
        <p14:creationId xmlns:p14="http://schemas.microsoft.com/office/powerpoint/2010/main" val="2060221579"/>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5" r:id="rId4"/>
    <p:sldLayoutId id="2147483676" r:id="rId5"/>
    <p:sldLayoutId id="2147483668" r:id="rId6"/>
    <p:sldLayoutId id="2147483672" r:id="rId7"/>
    <p:sldLayoutId id="2147483653" r:id="rId8"/>
    <p:sldLayoutId id="2147483654" r:id="rId9"/>
    <p:sldLayoutId id="2147483655" r:id="rId10"/>
    <p:sldLayoutId id="2147483656" r:id="rId11"/>
    <p:sldLayoutId id="2147483664" r:id="rId12"/>
    <p:sldLayoutId id="2147483657" r:id="rId13"/>
    <p:sldLayoutId id="2147483660" r:id="rId14"/>
    <p:sldLayoutId id="2147483658" r:id="rId15"/>
    <p:sldLayoutId id="2147483674" r:id="rId16"/>
    <p:sldLayoutId id="2147483673" r:id="rId17"/>
    <p:sldLayoutId id="2147483678" r:id="rId18"/>
    <p:sldLayoutId id="2147483667" r:id="rId19"/>
    <p:sldLayoutId id="2147483661" r:id="rId20"/>
    <p:sldLayoutId id="2147483662" r:id="rId21"/>
    <p:sldLayoutId id="2147483663" r:id="rId22"/>
    <p:sldLayoutId id="2147483659" r:id="rId23"/>
    <p:sldLayoutId id="2147483666" r:id="rId24"/>
    <p:sldLayoutId id="2147483677" r:id="rId25"/>
    <p:sldLayoutId id="2147483679" r:id="rId26"/>
  </p:sldLayoutIdLst>
  <p:hf hdr="0" ftr="0" dt="0"/>
  <p:txStyles>
    <p:titleStyle>
      <a:lvl1pPr algn="l" defTabSz="914400" rtl="0" eaLnBrk="1" latinLnBrk="0" hangingPunct="1">
        <a:lnSpc>
          <a:spcPct val="90000"/>
        </a:lnSpc>
        <a:spcBef>
          <a:spcPct val="0"/>
        </a:spcBef>
        <a:buNone/>
        <a:defRPr sz="4400" b="0" kern="1200">
          <a:solidFill>
            <a:schemeClr val="tx1"/>
          </a:solidFill>
          <a:latin typeface="+mj-lt"/>
          <a:ea typeface="+mj-ea"/>
          <a:cs typeface="+mj-cs"/>
        </a:defRPr>
      </a:lvl1pPr>
    </p:titleStyle>
    <p:bodyStyle>
      <a:lvl1pPr marL="228600" indent="-230400" algn="l" defTabSz="914400" rtl="0" eaLnBrk="1" latinLnBrk="0" hangingPunct="1">
        <a:lnSpc>
          <a:spcPct val="100000"/>
        </a:lnSpc>
        <a:spcBef>
          <a:spcPts val="0"/>
        </a:spcBef>
        <a:spcAft>
          <a:spcPts val="1200"/>
        </a:spcAft>
        <a:buClr>
          <a:schemeClr val="accent1"/>
        </a:buClr>
        <a:buSzPct val="100000"/>
        <a:buFontTx/>
        <a:buBlip>
          <a:blip r:embed="rId28"/>
        </a:buBlip>
        <a:defRPr lang="ru-RU" sz="1600" kern="1200" dirty="0" smtClean="0">
          <a:solidFill>
            <a:schemeClr val="tx1"/>
          </a:solidFill>
          <a:latin typeface="+mn-lt"/>
          <a:ea typeface="+mn-ea"/>
          <a:cs typeface="+mn-cs"/>
        </a:defRPr>
      </a:lvl1pPr>
      <a:lvl2pPr marL="685800" indent="-228600" algn="l" defTabSz="914400" rtl="0" eaLnBrk="1" latinLnBrk="0" hangingPunct="1">
        <a:lnSpc>
          <a:spcPct val="100000"/>
        </a:lnSpc>
        <a:spcBef>
          <a:spcPts val="0"/>
        </a:spcBef>
        <a:spcAft>
          <a:spcPts val="1200"/>
        </a:spcAft>
        <a:buClr>
          <a:schemeClr val="accent1"/>
        </a:buClr>
        <a:buSzPct val="100000"/>
        <a:buFontTx/>
        <a:buBlip>
          <a:blip r:embed="rId28"/>
        </a:buBlip>
        <a:defRPr lang="ru-RU" sz="1400" kern="1200" dirty="0" smtClean="0">
          <a:solidFill>
            <a:schemeClr val="tx1"/>
          </a:solidFill>
          <a:latin typeface="+mn-lt"/>
          <a:ea typeface="+mn-ea"/>
          <a:cs typeface="+mn-cs"/>
        </a:defRPr>
      </a:lvl2pPr>
      <a:lvl3pPr marL="1143000" indent="-228600" algn="l" defTabSz="914400" rtl="0" eaLnBrk="1" latinLnBrk="0" hangingPunct="1">
        <a:lnSpc>
          <a:spcPct val="100000"/>
        </a:lnSpc>
        <a:spcBef>
          <a:spcPts val="0"/>
        </a:spcBef>
        <a:spcAft>
          <a:spcPts val="1200"/>
        </a:spcAft>
        <a:buClr>
          <a:schemeClr val="accent1"/>
        </a:buClr>
        <a:buSzPct val="100000"/>
        <a:buFontTx/>
        <a:buBlip>
          <a:blip r:embed="rId28"/>
        </a:buBlip>
        <a:defRPr lang="ru-RU" sz="1200" kern="1200" dirty="0" smtClean="0">
          <a:solidFill>
            <a:schemeClr val="tx1"/>
          </a:solidFill>
          <a:latin typeface="+mn-lt"/>
          <a:ea typeface="+mn-ea"/>
          <a:cs typeface="+mn-cs"/>
        </a:defRPr>
      </a:lvl3pPr>
      <a:lvl4pPr marL="1600200" indent="-228600" algn="l" defTabSz="914400" rtl="0" eaLnBrk="1" latinLnBrk="0" hangingPunct="1">
        <a:lnSpc>
          <a:spcPct val="100000"/>
        </a:lnSpc>
        <a:spcBef>
          <a:spcPts val="0"/>
        </a:spcBef>
        <a:spcAft>
          <a:spcPts val="1200"/>
        </a:spcAft>
        <a:buClr>
          <a:schemeClr val="accent1"/>
        </a:buClr>
        <a:buSzPct val="100000"/>
        <a:buFontTx/>
        <a:buBlip>
          <a:blip r:embed="rId28"/>
        </a:buBlip>
        <a:defRPr lang="ru-RU" sz="1100" kern="1200" dirty="0" smtClean="0">
          <a:solidFill>
            <a:schemeClr val="tx1"/>
          </a:solidFill>
          <a:latin typeface="+mn-lt"/>
          <a:ea typeface="+mn-ea"/>
          <a:cs typeface="+mn-cs"/>
        </a:defRPr>
      </a:lvl4pPr>
      <a:lvl5pPr marL="2057400" indent="-228600" algn="l" defTabSz="914400" rtl="0" eaLnBrk="1" latinLnBrk="0" hangingPunct="1">
        <a:lnSpc>
          <a:spcPct val="100000"/>
        </a:lnSpc>
        <a:spcBef>
          <a:spcPts val="0"/>
        </a:spcBef>
        <a:spcAft>
          <a:spcPts val="1200"/>
        </a:spcAft>
        <a:buClr>
          <a:schemeClr val="accent1"/>
        </a:buClr>
        <a:buSzPct val="100000"/>
        <a:buFontTx/>
        <a:buBlip>
          <a:blip r:embed="rId28"/>
        </a:buBlip>
        <a:defRPr lang="ru-RU" sz="11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79" userDrawn="1">
          <p15:clr>
            <a:srgbClr val="F26B43"/>
          </p15:clr>
        </p15:guide>
        <p15:guide id="2" pos="3228" userDrawn="1">
          <p15:clr>
            <a:srgbClr val="F26B43"/>
          </p15:clr>
        </p15:guide>
        <p15:guide id="3" pos="4452" userDrawn="1">
          <p15:clr>
            <a:srgbClr val="F26B43"/>
          </p15:clr>
        </p15:guide>
        <p15:guide id="4" pos="2978" userDrawn="1">
          <p15:clr>
            <a:srgbClr val="F26B43"/>
          </p15:clr>
        </p15:guide>
        <p15:guide id="5" pos="1753" userDrawn="1">
          <p15:clr>
            <a:srgbClr val="F26B43"/>
          </p15:clr>
        </p15:guide>
        <p15:guide id="6" pos="1504" userDrawn="1">
          <p15:clr>
            <a:srgbClr val="F26B43"/>
          </p15:clr>
        </p15:guide>
        <p15:guide id="7" pos="7401" userDrawn="1">
          <p15:clr>
            <a:srgbClr val="F26B43"/>
          </p15:clr>
        </p15:guide>
        <p15:guide id="8" pos="6176" userDrawn="1">
          <p15:clr>
            <a:srgbClr val="F26B43"/>
          </p15:clr>
        </p15:guide>
        <p15:guide id="9" pos="5927" userDrawn="1">
          <p15:clr>
            <a:srgbClr val="F26B43"/>
          </p15:clr>
        </p15:guide>
        <p15:guide id="10" pos="4702" userDrawn="1">
          <p15:clr>
            <a:srgbClr val="F26B43"/>
          </p15:clr>
        </p15:guide>
        <p15:guide id="11" orient="horz" pos="1003" userDrawn="1">
          <p15:clr>
            <a:srgbClr val="F26B43"/>
          </p15:clr>
        </p15:guide>
        <p15:guide id="12" orient="horz" pos="3748" userDrawn="1">
          <p15:clr>
            <a:srgbClr val="F26B43"/>
          </p15:clr>
        </p15:guide>
        <p15:guide id="13" orient="horz" pos="278" userDrawn="1">
          <p15:clr>
            <a:srgbClr val="F26B43"/>
          </p15:clr>
        </p15:guide>
        <p15:guide id="14"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338036" y="351064"/>
            <a:ext cx="7164200" cy="5598885"/>
          </a:xfrm>
        </p:spPr>
        <p:txBody>
          <a:bodyPr>
            <a:normAutofit/>
          </a:bodyPr>
          <a:lstStyle/>
          <a:p>
            <a:r>
              <a:rPr lang="ru-RU" sz="4000" b="1" dirty="0">
                <a:effectLst>
                  <a:outerShdw blurRad="38100" dist="38100" dir="2700000" algn="tl">
                    <a:srgbClr val="000000">
                      <a:alpha val="43137"/>
                    </a:srgbClr>
                  </a:outerShdw>
                </a:effectLst>
                <a:latin typeface="TT Hoves DemiBold" panose="02000503030000020004" pitchFamily="2" charset="-52"/>
              </a:rPr>
              <a:t>Модель </a:t>
            </a:r>
            <a:r>
              <a:rPr lang="en-US" sz="4000" b="1" dirty="0">
                <a:effectLst>
                  <a:outerShdw blurRad="38100" dist="38100" dir="2700000" algn="tl">
                    <a:srgbClr val="000000">
                      <a:alpha val="43137"/>
                    </a:srgbClr>
                  </a:outerShdw>
                </a:effectLst>
                <a:latin typeface="TT Hoves DemiBold" panose="02000503030000020004" pitchFamily="2" charset="-52"/>
              </a:rPr>
              <a:t>OSI.</a:t>
            </a:r>
            <a:br>
              <a:rPr lang="ru-RU" sz="4000" b="1" dirty="0">
                <a:effectLst>
                  <a:outerShdw blurRad="38100" dist="38100" dir="2700000" algn="tl">
                    <a:srgbClr val="000000">
                      <a:alpha val="43137"/>
                    </a:srgbClr>
                  </a:outerShdw>
                </a:effectLst>
                <a:latin typeface="TT Hoves DemiBold" panose="02000503030000020004" pitchFamily="2" charset="-52"/>
              </a:rPr>
            </a:br>
            <a:r>
              <a:rPr lang="ru-RU" sz="4000" b="1" dirty="0">
                <a:effectLst>
                  <a:outerShdw blurRad="38100" dist="38100" dir="2700000" algn="tl">
                    <a:srgbClr val="000000">
                      <a:alpha val="43137"/>
                    </a:srgbClr>
                  </a:outerShdw>
                </a:effectLst>
                <a:latin typeface="TT Hoves DemiBold" panose="02000503030000020004" pitchFamily="2" charset="-52"/>
              </a:rPr>
              <a:t>Транспортный уровень – </a:t>
            </a:r>
            <a:r>
              <a:rPr lang="en-US" sz="4000" b="1" dirty="0">
                <a:effectLst>
                  <a:outerShdw blurRad="38100" dist="38100" dir="2700000" algn="tl">
                    <a:srgbClr val="000000">
                      <a:alpha val="43137"/>
                    </a:srgbClr>
                  </a:outerShdw>
                </a:effectLst>
                <a:latin typeface="TT Hoves DemiBold" panose="02000503030000020004" pitchFamily="2" charset="-52"/>
              </a:rPr>
              <a:t>L</a:t>
            </a:r>
            <a:r>
              <a:rPr lang="ru-RU" sz="4000" b="1" dirty="0">
                <a:effectLst>
                  <a:outerShdw blurRad="38100" dist="38100" dir="2700000" algn="tl">
                    <a:srgbClr val="000000">
                      <a:alpha val="43137"/>
                    </a:srgbClr>
                  </a:outerShdw>
                </a:effectLst>
                <a:latin typeface="TT Hoves DemiBold" panose="02000503030000020004" pitchFamily="2" charset="-52"/>
              </a:rPr>
              <a:t>4</a:t>
            </a:r>
          </a:p>
        </p:txBody>
      </p:sp>
    </p:spTree>
    <p:extLst>
      <p:ext uri="{BB962C8B-B14F-4D97-AF65-F5344CB8AC3E}">
        <p14:creationId xmlns:p14="http://schemas.microsoft.com/office/powerpoint/2010/main" val="24006895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3"/>
          <p:cNvSpPr>
            <a:spLocks noGrp="1"/>
          </p:cNvSpPr>
          <p:nvPr>
            <p:ph type="title"/>
          </p:nvPr>
        </p:nvSpPr>
        <p:spPr>
          <a:xfrm>
            <a:off x="6167802" y="1098734"/>
            <a:ext cx="4267115" cy="1097927"/>
          </a:xfrm>
        </p:spPr>
        <p:txBody>
          <a:bodyPr>
            <a:normAutofit/>
          </a:bodyPr>
          <a:lstStyle/>
          <a:p>
            <a:r>
              <a:rPr lang="ru-RU" sz="4000" b="1" dirty="0">
                <a:effectLst>
                  <a:outerShdw blurRad="38100" dist="38100" dir="2700000" algn="tl">
                    <a:srgbClr val="000000">
                      <a:alpha val="43137"/>
                    </a:srgbClr>
                  </a:outerShdw>
                </a:effectLst>
                <a:latin typeface="TT Hoves DemiBold" panose="02000503030000020004" pitchFamily="2" charset="-52"/>
                <a:cs typeface="Arial" panose="020B0604020202020204" pitchFamily="34" charset="0"/>
              </a:rPr>
              <a:t>Протокол </a:t>
            </a:r>
            <a:r>
              <a:rPr lang="en-US" sz="4000" b="1" dirty="0">
                <a:effectLst>
                  <a:outerShdw blurRad="38100" dist="38100" dir="2700000" algn="tl">
                    <a:srgbClr val="000000">
                      <a:alpha val="43137"/>
                    </a:srgbClr>
                  </a:outerShdw>
                </a:effectLst>
                <a:latin typeface="TT Hoves DemiBold" panose="02000503030000020004" pitchFamily="2" charset="-52"/>
                <a:cs typeface="Arial" panose="020B0604020202020204" pitchFamily="34" charset="0"/>
              </a:rPr>
              <a:t>UDP</a:t>
            </a:r>
            <a:endParaRPr lang="ru-RU" sz="4000" dirty="0">
              <a:effectLst>
                <a:outerShdw blurRad="38100" dist="38100" dir="2700000" algn="tl">
                  <a:srgbClr val="000000">
                    <a:alpha val="43137"/>
                  </a:srgbClr>
                </a:outerShdw>
              </a:effectLst>
              <a:latin typeface="TT Hoves DemiBold" panose="02000503030000020004" pitchFamily="2" charset="-52"/>
            </a:endParaRPr>
          </a:p>
        </p:txBody>
      </p:sp>
      <p:sp>
        <p:nvSpPr>
          <p:cNvPr id="6" name="Текст 5"/>
          <p:cNvSpPr>
            <a:spLocks noGrp="1"/>
          </p:cNvSpPr>
          <p:nvPr>
            <p:ph type="body" sz="half" idx="18"/>
          </p:nvPr>
        </p:nvSpPr>
        <p:spPr>
          <a:xfrm>
            <a:off x="5257800" y="2070846"/>
            <a:ext cx="6642847" cy="4249271"/>
          </a:xfrm>
        </p:spPr>
        <p:txBody>
          <a:bodyPr>
            <a:normAutofit lnSpcReduction="10000"/>
          </a:bodyPr>
          <a:lstStyle/>
          <a:p>
            <a:pPr algn="just">
              <a:lnSpc>
                <a:spcPct val="150000"/>
              </a:lnSpc>
              <a:spcBef>
                <a:spcPts val="500"/>
              </a:spcBef>
              <a:spcAft>
                <a:spcPts val="500"/>
              </a:spcAft>
            </a:pPr>
            <a:r>
              <a:rPr lang="en-US" sz="2000" dirty="0">
                <a:solidFill>
                  <a:srgbClr val="202122"/>
                </a:solidFill>
                <a:latin typeface="TT Hoves" pitchFamily="50" charset="-52"/>
                <a:ea typeface="Times New Roman" panose="02020603050405020304" pitchFamily="18" charset="0"/>
                <a:cs typeface="Arial" panose="020B0604020202020204" pitchFamily="34" charset="0"/>
              </a:rPr>
              <a:t>User Datagram Protocol – </a:t>
            </a:r>
            <a:r>
              <a:rPr lang="ru-RU" sz="2000" dirty="0">
                <a:solidFill>
                  <a:srgbClr val="202122"/>
                </a:solidFill>
                <a:latin typeface="TT Hoves" pitchFamily="50" charset="-52"/>
                <a:ea typeface="Times New Roman" panose="02020603050405020304" pitchFamily="18" charset="0"/>
                <a:cs typeface="Arial" panose="020B0604020202020204" pitchFamily="34" charset="0"/>
              </a:rPr>
              <a:t>протокол пользовательских </a:t>
            </a:r>
            <a:r>
              <a:rPr lang="ru-RU" sz="2000" dirty="0" err="1">
                <a:solidFill>
                  <a:srgbClr val="202122"/>
                </a:solidFill>
                <a:latin typeface="TT Hoves" pitchFamily="50" charset="-52"/>
                <a:ea typeface="Times New Roman" panose="02020603050405020304" pitchFamily="18" charset="0"/>
                <a:cs typeface="Arial" panose="020B0604020202020204" pitchFamily="34" charset="0"/>
              </a:rPr>
              <a:t>датаграмм</a:t>
            </a:r>
            <a:endParaRPr lang="en-US" sz="2000" dirty="0">
              <a:solidFill>
                <a:srgbClr val="202122"/>
              </a:solidFill>
              <a:latin typeface="TT Hoves" pitchFamily="50" charset="-52"/>
              <a:ea typeface="Times New Roman" panose="02020603050405020304" pitchFamily="18" charset="0"/>
              <a:cs typeface="Arial" panose="020B0604020202020204" pitchFamily="34" charset="0"/>
            </a:endParaRPr>
          </a:p>
          <a:p>
            <a:pPr algn="just">
              <a:lnSpc>
                <a:spcPct val="150000"/>
              </a:lnSpc>
              <a:spcBef>
                <a:spcPts val="500"/>
              </a:spcBef>
              <a:spcAft>
                <a:spcPts val="500"/>
              </a:spcAft>
            </a:pPr>
            <a:r>
              <a:rPr lang="ru-RU" sz="2000" dirty="0">
                <a:solidFill>
                  <a:srgbClr val="202122"/>
                </a:solidFill>
                <a:latin typeface="TT Hoves" pitchFamily="50" charset="-52"/>
                <a:ea typeface="Times New Roman" panose="02020603050405020304" pitchFamily="18" charset="0"/>
                <a:cs typeface="Arial" panose="020B0604020202020204" pitchFamily="34" charset="0"/>
              </a:rPr>
              <a:t>Основные аспекты:</a:t>
            </a:r>
          </a:p>
          <a:p>
            <a:pPr marL="342900" indent="-342900" algn="just">
              <a:lnSpc>
                <a:spcPct val="150000"/>
              </a:lnSpc>
              <a:spcBef>
                <a:spcPts val="500"/>
              </a:spcBef>
              <a:spcAft>
                <a:spcPts val="500"/>
              </a:spcAft>
              <a:buFont typeface="Wingdings" panose="05000000000000000000" pitchFamily="2" charset="2"/>
              <a:buChar char="v"/>
            </a:pPr>
            <a:r>
              <a:rPr lang="ru-RU" sz="2000" dirty="0" err="1">
                <a:solidFill>
                  <a:srgbClr val="202122"/>
                </a:solidFill>
                <a:latin typeface="TT Hoves" pitchFamily="50" charset="-52"/>
                <a:ea typeface="Times New Roman" panose="02020603050405020304" pitchFamily="18" charset="0"/>
                <a:cs typeface="Arial" panose="020B0604020202020204" pitchFamily="34" charset="0"/>
              </a:rPr>
              <a:t>Датаграммы</a:t>
            </a:r>
            <a:endParaRPr lang="ru-RU" sz="2000" dirty="0">
              <a:solidFill>
                <a:srgbClr val="202122"/>
              </a:solidFill>
              <a:latin typeface="TT Hoves" pitchFamily="50" charset="-52"/>
              <a:ea typeface="Times New Roman" panose="02020603050405020304" pitchFamily="18" charset="0"/>
              <a:cs typeface="Arial" panose="020B0604020202020204" pitchFamily="34" charset="0"/>
            </a:endParaRPr>
          </a:p>
          <a:p>
            <a:pPr marL="342900" indent="-342900" algn="just">
              <a:lnSpc>
                <a:spcPct val="150000"/>
              </a:lnSpc>
              <a:spcBef>
                <a:spcPts val="500"/>
              </a:spcBef>
              <a:spcAft>
                <a:spcPts val="500"/>
              </a:spcAft>
              <a:buFont typeface="Wingdings" panose="05000000000000000000" pitchFamily="2" charset="2"/>
              <a:buChar char="v"/>
            </a:pPr>
            <a:r>
              <a:rPr lang="ru-RU" sz="2000" dirty="0">
                <a:solidFill>
                  <a:srgbClr val="202122"/>
                </a:solidFill>
                <a:latin typeface="TT Hoves" pitchFamily="50" charset="-52"/>
                <a:ea typeface="Times New Roman" panose="02020603050405020304" pitchFamily="18" charset="0"/>
                <a:cs typeface="Arial" panose="020B0604020202020204" pitchFamily="34" charset="0"/>
              </a:rPr>
              <a:t>Разработан Дэвидом П. Ридом в 1980 году</a:t>
            </a:r>
          </a:p>
          <a:p>
            <a:pPr marL="342900" indent="-342900" algn="just">
              <a:lnSpc>
                <a:spcPct val="150000"/>
              </a:lnSpc>
              <a:spcBef>
                <a:spcPts val="500"/>
              </a:spcBef>
              <a:spcAft>
                <a:spcPts val="500"/>
              </a:spcAft>
              <a:buFont typeface="Wingdings" panose="05000000000000000000" pitchFamily="2" charset="2"/>
              <a:buChar char="v"/>
            </a:pPr>
            <a:r>
              <a:rPr lang="ru-RU" sz="2000" dirty="0">
                <a:solidFill>
                  <a:srgbClr val="202122"/>
                </a:solidFill>
                <a:latin typeface="TT Hoves" pitchFamily="50" charset="-52"/>
                <a:ea typeface="Times New Roman" panose="02020603050405020304" pitchFamily="18" charset="0"/>
                <a:cs typeface="Arial" panose="020B0604020202020204" pitchFamily="34" charset="0"/>
              </a:rPr>
              <a:t>Без неявных «рукопожатий»</a:t>
            </a:r>
          </a:p>
          <a:p>
            <a:pPr marL="342900" indent="-342900" algn="just">
              <a:lnSpc>
                <a:spcPct val="150000"/>
              </a:lnSpc>
              <a:spcBef>
                <a:spcPts val="500"/>
              </a:spcBef>
              <a:spcAft>
                <a:spcPts val="500"/>
              </a:spcAft>
              <a:buFont typeface="Wingdings" panose="05000000000000000000" pitchFamily="2" charset="2"/>
              <a:buChar char="v"/>
            </a:pPr>
            <a:r>
              <a:rPr lang="ru-RU" sz="2000" dirty="0">
                <a:solidFill>
                  <a:srgbClr val="202122"/>
                </a:solidFill>
                <a:latin typeface="TT Hoves" pitchFamily="50" charset="-52"/>
                <a:ea typeface="Times New Roman" panose="02020603050405020304" pitchFamily="18" charset="0"/>
                <a:cs typeface="Arial" panose="020B0604020202020204" pitchFamily="34" charset="0"/>
              </a:rPr>
              <a:t>Ненадёжность – дублирование, неупорядоченность, потери</a:t>
            </a:r>
          </a:p>
        </p:txBody>
      </p:sp>
      <p:sp>
        <p:nvSpPr>
          <p:cNvPr id="7" name="Номер слайда 6"/>
          <p:cNvSpPr>
            <a:spLocks noGrp="1"/>
          </p:cNvSpPr>
          <p:nvPr>
            <p:ph type="sldNum" sz="quarter" idx="12"/>
          </p:nvPr>
        </p:nvSpPr>
        <p:spPr/>
        <p:txBody>
          <a:bodyPr/>
          <a:lstStyle/>
          <a:p>
            <a:fld id="{3B5CA0C3-2E3F-4C16-8F43-1643E3AA67E7}" type="slidenum">
              <a:rPr lang="ru-RU" smtClean="0"/>
              <a:pPr/>
              <a:t>10</a:t>
            </a:fld>
            <a:endParaRPr lang="ru-RU"/>
          </a:p>
        </p:txBody>
      </p:sp>
      <p:sp>
        <p:nvSpPr>
          <p:cNvPr id="8"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spTree>
    <p:extLst>
      <p:ext uri="{BB962C8B-B14F-4D97-AF65-F5344CB8AC3E}">
        <p14:creationId xmlns:p14="http://schemas.microsoft.com/office/powerpoint/2010/main" val="29922782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Номер слайда 6"/>
          <p:cNvSpPr>
            <a:spLocks noGrp="1"/>
          </p:cNvSpPr>
          <p:nvPr>
            <p:ph type="sldNum" sz="quarter" idx="12"/>
          </p:nvPr>
        </p:nvSpPr>
        <p:spPr/>
        <p:txBody>
          <a:bodyPr/>
          <a:lstStyle/>
          <a:p>
            <a:fld id="{3B5CA0C3-2E3F-4C16-8F43-1643E3AA67E7}" type="slidenum">
              <a:rPr lang="ru-RU" smtClean="0"/>
              <a:pPr/>
              <a:t>11</a:t>
            </a:fld>
            <a:endParaRPr lang="ru-RU"/>
          </a:p>
        </p:txBody>
      </p:sp>
      <p:sp>
        <p:nvSpPr>
          <p:cNvPr id="9" name="Текст 8"/>
          <p:cNvSpPr>
            <a:spLocks noGrp="1"/>
          </p:cNvSpPr>
          <p:nvPr>
            <p:ph type="body" sz="half" idx="2"/>
          </p:nvPr>
        </p:nvSpPr>
        <p:spPr>
          <a:xfrm>
            <a:off x="2030507" y="2169763"/>
            <a:ext cx="8538881" cy="3780188"/>
          </a:xfrm>
        </p:spPr>
        <p:txBody>
          <a:bodyPr>
            <a:normAutofit/>
          </a:bodyPr>
          <a:lstStyle/>
          <a:p>
            <a:pPr marL="342900" indent="-342900" algn="just">
              <a:buAutoNum type="arabicPeriod"/>
            </a:pPr>
            <a:r>
              <a:rPr lang="en-US" sz="2000" dirty="0">
                <a:latin typeface="TT Hoves" pitchFamily="50" charset="-52"/>
              </a:rPr>
              <a:t>UDP </a:t>
            </a:r>
            <a:r>
              <a:rPr lang="ru-RU" sz="2000" dirty="0">
                <a:latin typeface="TT Hoves" pitchFamily="50" charset="-52"/>
              </a:rPr>
              <a:t>получает сообщения от прикладного уровня</a:t>
            </a:r>
          </a:p>
          <a:p>
            <a:pPr marL="342900" indent="-342900" algn="just">
              <a:buAutoNum type="arabicPeriod"/>
            </a:pPr>
            <a:r>
              <a:rPr lang="ru-RU" sz="2000" dirty="0">
                <a:latin typeface="TT Hoves" pitchFamily="50" charset="-52"/>
              </a:rPr>
              <a:t>Добавляет поля: номер порта отправителя и порта получателя, общую длину данных и контрольную сумму</a:t>
            </a:r>
          </a:p>
          <a:p>
            <a:pPr marL="342900" indent="-342900" algn="just">
              <a:buAutoNum type="arabicPeriod"/>
            </a:pPr>
            <a:r>
              <a:rPr lang="ru-RU" sz="2000" dirty="0">
                <a:latin typeface="TT Hoves" pitchFamily="50" charset="-52"/>
              </a:rPr>
              <a:t>Передаёт сегмент сетевому уровню</a:t>
            </a:r>
          </a:p>
          <a:p>
            <a:pPr marL="342900" indent="-342900" algn="just">
              <a:buAutoNum type="arabicPeriod"/>
            </a:pPr>
            <a:r>
              <a:rPr lang="ru-RU" sz="2000" dirty="0">
                <a:latin typeface="TT Hoves" pitchFamily="50" charset="-52"/>
              </a:rPr>
              <a:t>Сетевой уровень заключает сегмент в </a:t>
            </a:r>
            <a:r>
              <a:rPr lang="ru-RU" sz="2000" dirty="0" err="1">
                <a:latin typeface="TT Hoves" pitchFamily="50" charset="-52"/>
              </a:rPr>
              <a:t>датаграмму</a:t>
            </a:r>
            <a:r>
              <a:rPr lang="ru-RU" sz="2000" dirty="0">
                <a:latin typeface="TT Hoves" pitchFamily="50" charset="-52"/>
              </a:rPr>
              <a:t> и передаёт хосту назначения</a:t>
            </a:r>
          </a:p>
          <a:p>
            <a:pPr marL="342900" indent="-342900" algn="just">
              <a:buAutoNum type="arabicPeriod"/>
            </a:pPr>
            <a:r>
              <a:rPr lang="ru-RU" sz="2000" dirty="0">
                <a:latin typeface="TT Hoves" pitchFamily="50" charset="-52"/>
              </a:rPr>
              <a:t>Если сегмент успешно получен, протокол </a:t>
            </a:r>
            <a:r>
              <a:rPr lang="en-US" sz="2000" dirty="0">
                <a:latin typeface="TT Hoves" pitchFamily="50" charset="-52"/>
              </a:rPr>
              <a:t>UDP </a:t>
            </a:r>
            <a:r>
              <a:rPr lang="ru-RU" sz="2000" dirty="0">
                <a:latin typeface="TT Hoves" pitchFamily="50" charset="-52"/>
              </a:rPr>
              <a:t>направляет данные нужному процессу</a:t>
            </a:r>
          </a:p>
        </p:txBody>
      </p:sp>
      <p:sp>
        <p:nvSpPr>
          <p:cNvPr id="8" name="Заголовок 7"/>
          <p:cNvSpPr>
            <a:spLocks noGrp="1"/>
          </p:cNvSpPr>
          <p:nvPr>
            <p:ph type="title"/>
          </p:nvPr>
        </p:nvSpPr>
        <p:spPr>
          <a:xfrm>
            <a:off x="3851727" y="1071840"/>
            <a:ext cx="5682238" cy="1097927"/>
          </a:xfrm>
        </p:spPr>
        <p:txBody>
          <a:bodyPr>
            <a:normAutofit/>
          </a:bodyPr>
          <a:lstStyle/>
          <a:p>
            <a:r>
              <a:rPr lang="ru-RU" sz="4000" b="1" dirty="0">
                <a:effectLst>
                  <a:outerShdw blurRad="38100" dist="38100" dir="2700000" algn="tl">
                    <a:srgbClr val="000000">
                      <a:alpha val="43137"/>
                    </a:srgbClr>
                  </a:outerShdw>
                </a:effectLst>
                <a:latin typeface="TT Hoves DemiBold" panose="02000503030000020004" pitchFamily="2" charset="-52"/>
              </a:rPr>
              <a:t>Принцип работы</a:t>
            </a:r>
          </a:p>
        </p:txBody>
      </p:sp>
      <p:sp>
        <p:nvSpPr>
          <p:cNvPr id="11"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spTree>
    <p:extLst>
      <p:ext uri="{BB962C8B-B14F-4D97-AF65-F5344CB8AC3E}">
        <p14:creationId xmlns:p14="http://schemas.microsoft.com/office/powerpoint/2010/main" val="22108977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p:cNvSpPr>
            <a:spLocks noGrp="1"/>
          </p:cNvSpPr>
          <p:nvPr>
            <p:ph type="sldNum" sz="quarter" idx="12"/>
          </p:nvPr>
        </p:nvSpPr>
        <p:spPr/>
        <p:txBody>
          <a:bodyPr/>
          <a:lstStyle/>
          <a:p>
            <a:fld id="{3B5CA0C3-2E3F-4C16-8F43-1643E3AA67E7}" type="slidenum">
              <a:rPr lang="ru-RU" smtClean="0"/>
              <a:t>12</a:t>
            </a:fld>
            <a:endParaRPr lang="ru-RU"/>
          </a:p>
        </p:txBody>
      </p:sp>
      <p:sp>
        <p:nvSpPr>
          <p:cNvPr id="4" name="Заголовок 3"/>
          <p:cNvSpPr>
            <a:spLocks noGrp="1"/>
          </p:cNvSpPr>
          <p:nvPr>
            <p:ph type="title"/>
          </p:nvPr>
        </p:nvSpPr>
        <p:spPr>
          <a:xfrm>
            <a:off x="3676912" y="1058393"/>
            <a:ext cx="5023336" cy="1097927"/>
          </a:xfrm>
        </p:spPr>
        <p:txBody>
          <a:bodyPr>
            <a:normAutofit/>
          </a:bodyPr>
          <a:lstStyle/>
          <a:p>
            <a:r>
              <a:rPr lang="ru-RU" sz="4000" b="1" dirty="0">
                <a:effectLst>
                  <a:outerShdw blurRad="38100" dist="38100" dir="2700000" algn="tl">
                    <a:srgbClr val="000000">
                      <a:alpha val="43137"/>
                    </a:srgbClr>
                  </a:outerShdw>
                </a:effectLst>
                <a:latin typeface="TT Hoves DemiBold" panose="02000503030000020004" pitchFamily="2" charset="-52"/>
              </a:rPr>
              <a:t>Структура пакета</a:t>
            </a:r>
          </a:p>
        </p:txBody>
      </p:sp>
      <p:sp>
        <p:nvSpPr>
          <p:cNvPr id="5"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graphicFrame>
        <p:nvGraphicFramePr>
          <p:cNvPr id="7" name="Таблица 6"/>
          <p:cNvGraphicFramePr>
            <a:graphicFrameLocks noGrp="1"/>
          </p:cNvGraphicFramePr>
          <p:nvPr>
            <p:extLst>
              <p:ext uri="{D42A27DB-BD31-4B8C-83A1-F6EECF244321}">
                <p14:modId xmlns:p14="http://schemas.microsoft.com/office/powerpoint/2010/main" val="332516337"/>
              </p:ext>
            </p:extLst>
          </p:nvPr>
        </p:nvGraphicFramePr>
        <p:xfrm>
          <a:off x="2287494" y="2190218"/>
          <a:ext cx="7380941" cy="3269287"/>
        </p:xfrm>
        <a:graphic>
          <a:graphicData uri="http://schemas.openxmlformats.org/drawingml/2006/table">
            <a:tbl>
              <a:tblPr firstRow="1" bandRow="1">
                <a:tableStyleId>{6E25E649-3F16-4E02-A733-19D2CDBF48F0}</a:tableStyleId>
              </a:tblPr>
              <a:tblGrid>
                <a:gridCol w="1128059">
                  <a:extLst>
                    <a:ext uri="{9D8B030D-6E8A-4147-A177-3AD203B41FA5}">
                      <a16:colId xmlns:a16="http://schemas.microsoft.com/office/drawing/2014/main" val="20000"/>
                    </a:ext>
                  </a:extLst>
                </a:gridCol>
                <a:gridCol w="3092823">
                  <a:extLst>
                    <a:ext uri="{9D8B030D-6E8A-4147-A177-3AD203B41FA5}">
                      <a16:colId xmlns:a16="http://schemas.microsoft.com/office/drawing/2014/main" val="20001"/>
                    </a:ext>
                  </a:extLst>
                </a:gridCol>
                <a:gridCol w="3160059">
                  <a:extLst>
                    <a:ext uri="{9D8B030D-6E8A-4147-A177-3AD203B41FA5}">
                      <a16:colId xmlns:a16="http://schemas.microsoft.com/office/drawing/2014/main" val="20002"/>
                    </a:ext>
                  </a:extLst>
                </a:gridCol>
              </a:tblGrid>
              <a:tr h="580576">
                <a:tc>
                  <a:txBody>
                    <a:bodyPr/>
                    <a:lstStyle/>
                    <a:p>
                      <a:pPr algn="ctr"/>
                      <a:r>
                        <a:rPr lang="ru-RU" sz="2000" b="1" dirty="0">
                          <a:solidFill>
                            <a:schemeClr val="tx1"/>
                          </a:solidFill>
                          <a:latin typeface="TT Hoves" pitchFamily="50" charset="-52"/>
                        </a:rPr>
                        <a:t>Биты</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ru-RU" sz="2000" dirty="0">
                          <a:solidFill>
                            <a:schemeClr val="tx1"/>
                          </a:solidFill>
                          <a:latin typeface="TT Hoves" pitchFamily="50" charset="-52"/>
                        </a:rPr>
                        <a:t>0 -</a:t>
                      </a:r>
                      <a:r>
                        <a:rPr lang="ru-RU" sz="2000" baseline="0" dirty="0">
                          <a:solidFill>
                            <a:schemeClr val="tx1"/>
                          </a:solidFill>
                          <a:latin typeface="TT Hoves" pitchFamily="50" charset="-52"/>
                        </a:rPr>
                        <a:t> 15</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ru-RU" sz="2000" dirty="0">
                          <a:solidFill>
                            <a:schemeClr val="tx1"/>
                          </a:solidFill>
                          <a:latin typeface="TT Hoves" pitchFamily="50" charset="-52"/>
                        </a:rPr>
                        <a:t>16</a:t>
                      </a:r>
                      <a:r>
                        <a:rPr lang="ru-RU" sz="2000" baseline="0" dirty="0">
                          <a:solidFill>
                            <a:schemeClr val="tx1"/>
                          </a:solidFill>
                          <a:latin typeface="TT Hoves" pitchFamily="50" charset="-52"/>
                        </a:rPr>
                        <a:t> - 31</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00"/>
                  </a:ext>
                </a:extLst>
              </a:tr>
              <a:tr h="738888">
                <a:tc>
                  <a:txBody>
                    <a:bodyPr/>
                    <a:lstStyle/>
                    <a:p>
                      <a:pPr algn="ctr"/>
                      <a:r>
                        <a:rPr lang="ru-RU" sz="2000" b="1" dirty="0">
                          <a:solidFill>
                            <a:schemeClr val="tx1"/>
                          </a:solidFill>
                          <a:latin typeface="TT Hoves" pitchFamily="50" charset="-52"/>
                        </a:rPr>
                        <a:t>0 – 31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ru-RU" sz="2000" dirty="0">
                          <a:solidFill>
                            <a:schemeClr val="tx1"/>
                          </a:solidFill>
                          <a:latin typeface="TT Hoves" pitchFamily="50" charset="-52"/>
                        </a:rPr>
                        <a:t>Порт</a:t>
                      </a:r>
                      <a:r>
                        <a:rPr lang="ru-RU" sz="2000" baseline="0" dirty="0">
                          <a:solidFill>
                            <a:schemeClr val="tx1"/>
                          </a:solidFill>
                          <a:latin typeface="TT Hoves" pitchFamily="50" charset="-52"/>
                        </a:rPr>
                        <a:t> отправителя (</a:t>
                      </a:r>
                      <a:r>
                        <a:rPr lang="en-US" sz="2000" baseline="0" dirty="0">
                          <a:solidFill>
                            <a:schemeClr val="tx1"/>
                          </a:solidFill>
                          <a:latin typeface="TT Hoves" pitchFamily="50" charset="-52"/>
                        </a:rPr>
                        <a:t>Source port</a:t>
                      </a:r>
                      <a:r>
                        <a:rPr lang="ru-RU" sz="2000" baseline="0" dirty="0">
                          <a:solidFill>
                            <a:schemeClr val="tx1"/>
                          </a:solidFill>
                          <a:latin typeface="TT Hoves" pitchFamily="50" charset="-52"/>
                        </a:rPr>
                        <a:t>)</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r>
                        <a:rPr lang="ru-RU" sz="2000" dirty="0">
                          <a:solidFill>
                            <a:schemeClr val="tx1"/>
                          </a:solidFill>
                          <a:latin typeface="TT Hoves" pitchFamily="50" charset="-52"/>
                        </a:rPr>
                        <a:t>Порт получателя</a:t>
                      </a:r>
                      <a:r>
                        <a:rPr lang="ru-RU" sz="2000" baseline="0" dirty="0">
                          <a:solidFill>
                            <a:schemeClr val="tx1"/>
                          </a:solidFill>
                          <a:latin typeface="TT Hoves" pitchFamily="50" charset="-52"/>
                        </a:rPr>
                        <a:t> (</a:t>
                      </a:r>
                      <a:r>
                        <a:rPr lang="en-US" sz="2000" baseline="0" dirty="0">
                          <a:solidFill>
                            <a:schemeClr val="tx1"/>
                          </a:solidFill>
                          <a:latin typeface="TT Hoves" pitchFamily="50" charset="-52"/>
                        </a:rPr>
                        <a:t>Destination port</a:t>
                      </a:r>
                      <a:r>
                        <a:rPr lang="ru-RU" sz="2000" baseline="0" dirty="0">
                          <a:solidFill>
                            <a:schemeClr val="tx1"/>
                          </a:solidFill>
                          <a:latin typeface="TT Hoves" pitchFamily="50" charset="-52"/>
                        </a:rPr>
                        <a:t>)</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833717">
                <a:tc>
                  <a:txBody>
                    <a:bodyPr/>
                    <a:lstStyle/>
                    <a:p>
                      <a:pPr algn="ctr"/>
                      <a:r>
                        <a:rPr lang="ru-RU" sz="2000" b="1" dirty="0">
                          <a:solidFill>
                            <a:schemeClr val="tx1"/>
                          </a:solidFill>
                          <a:latin typeface="TT Hoves" pitchFamily="50" charset="-52"/>
                        </a:rPr>
                        <a:t>32 – 63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ru-RU" sz="2000" dirty="0">
                          <a:solidFill>
                            <a:schemeClr val="tx1"/>
                          </a:solidFill>
                          <a:latin typeface="TT Hoves" pitchFamily="50" charset="-52"/>
                        </a:rPr>
                        <a:t>Длина </a:t>
                      </a:r>
                      <a:r>
                        <a:rPr lang="ru-RU" sz="2000" dirty="0" err="1">
                          <a:solidFill>
                            <a:schemeClr val="tx1"/>
                          </a:solidFill>
                          <a:latin typeface="TT Hoves" pitchFamily="50" charset="-52"/>
                        </a:rPr>
                        <a:t>датаграммы</a:t>
                      </a:r>
                      <a:r>
                        <a:rPr lang="ru-RU" sz="2000" dirty="0">
                          <a:solidFill>
                            <a:schemeClr val="tx1"/>
                          </a:solidFill>
                          <a:latin typeface="TT Hoves" pitchFamily="50" charset="-52"/>
                        </a:rPr>
                        <a:t> (</a:t>
                      </a:r>
                      <a:r>
                        <a:rPr lang="en-US" sz="2000" dirty="0">
                          <a:solidFill>
                            <a:schemeClr val="tx1"/>
                          </a:solidFill>
                          <a:latin typeface="TT Hoves" pitchFamily="50" charset="-52"/>
                        </a:rPr>
                        <a:t>Length</a:t>
                      </a:r>
                      <a:r>
                        <a:rPr lang="ru-RU" sz="2000" dirty="0">
                          <a:solidFill>
                            <a:schemeClr val="tx1"/>
                          </a:solidFill>
                          <a:latin typeface="TT Hoves" pitchFamily="50" charset="-52"/>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r>
                        <a:rPr lang="ru-RU" sz="2000" dirty="0">
                          <a:solidFill>
                            <a:schemeClr val="tx1"/>
                          </a:solidFill>
                          <a:latin typeface="TT Hoves" pitchFamily="50" charset="-52"/>
                        </a:rPr>
                        <a:t>Контрольная</a:t>
                      </a:r>
                      <a:r>
                        <a:rPr lang="ru-RU" sz="2000" baseline="0" dirty="0">
                          <a:solidFill>
                            <a:schemeClr val="tx1"/>
                          </a:solidFill>
                          <a:latin typeface="TT Hoves" pitchFamily="50" charset="-52"/>
                        </a:rPr>
                        <a:t> сумма (</a:t>
                      </a:r>
                      <a:r>
                        <a:rPr lang="en-US" sz="2000" baseline="0" dirty="0">
                          <a:solidFill>
                            <a:schemeClr val="tx1"/>
                          </a:solidFill>
                          <a:latin typeface="TT Hoves" pitchFamily="50" charset="-52"/>
                        </a:rPr>
                        <a:t>Checksum</a:t>
                      </a:r>
                      <a:r>
                        <a:rPr lang="ru-RU" sz="2000" baseline="0" dirty="0">
                          <a:solidFill>
                            <a:schemeClr val="tx1"/>
                          </a:solidFill>
                          <a:latin typeface="TT Hoves" pitchFamily="50" charset="-52"/>
                        </a:rPr>
                        <a:t>)</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2"/>
                  </a:ext>
                </a:extLst>
              </a:tr>
              <a:tr h="1116106">
                <a:tc>
                  <a:txBody>
                    <a:bodyPr/>
                    <a:lstStyle/>
                    <a:p>
                      <a:pPr algn="ctr"/>
                      <a:r>
                        <a:rPr lang="ru-RU" sz="2000" b="1" dirty="0">
                          <a:solidFill>
                            <a:schemeClr val="tx1"/>
                          </a:solidFill>
                          <a:latin typeface="TT Hoves" pitchFamily="50" charset="-52"/>
                        </a:rPr>
                        <a:t>64 -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gridSpan="2">
                  <a:txBody>
                    <a:bodyPr/>
                    <a:lstStyle/>
                    <a:p>
                      <a:pPr algn="ctr"/>
                      <a:r>
                        <a:rPr lang="ru-RU" sz="2000" dirty="0">
                          <a:solidFill>
                            <a:schemeClr val="tx1"/>
                          </a:solidFill>
                          <a:latin typeface="TT Hoves" pitchFamily="50" charset="-52"/>
                        </a:rPr>
                        <a:t>Данные (</a:t>
                      </a:r>
                      <a:r>
                        <a:rPr lang="en-US" sz="2000" dirty="0">
                          <a:solidFill>
                            <a:schemeClr val="tx1"/>
                          </a:solidFill>
                          <a:latin typeface="TT Hoves" pitchFamily="50" charset="-52"/>
                        </a:rPr>
                        <a:t>Data</a:t>
                      </a:r>
                      <a:r>
                        <a:rPr lang="ru-RU" sz="2000" dirty="0">
                          <a:solidFill>
                            <a:schemeClr val="tx1"/>
                          </a:solidFill>
                          <a:latin typeface="TT Hoves" pitchFamily="50" charset="-52"/>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hMerge="1">
                  <a:txBody>
                    <a:bodyPr/>
                    <a:lstStyle/>
                    <a:p>
                      <a:endParaRPr lang="ru-RU" sz="2000" dirty="0">
                        <a:solidFill>
                          <a:schemeClr val="tx1"/>
                        </a:solidFill>
                        <a:latin typeface="TT Hoves" pitchFamily="50" charset="-52"/>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3021237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Текст 9"/>
          <p:cNvSpPr>
            <a:spLocks noGrp="1"/>
          </p:cNvSpPr>
          <p:nvPr>
            <p:ph type="body" sz="half" idx="2"/>
          </p:nvPr>
        </p:nvSpPr>
        <p:spPr>
          <a:xfrm>
            <a:off x="5806911" y="2358022"/>
            <a:ext cx="5394489" cy="3733496"/>
          </a:xfrm>
        </p:spPr>
        <p:txBody>
          <a:bodyPr>
            <a:normAutofit/>
          </a:bodyPr>
          <a:lstStyle/>
          <a:p>
            <a:r>
              <a:rPr lang="ru-RU" sz="2000" dirty="0">
                <a:latin typeface="TT Hoves" pitchFamily="50" charset="-52"/>
              </a:rPr>
              <a:t>Логический порт – это номер, присвоенный логическому соединению</a:t>
            </a:r>
          </a:p>
          <a:p>
            <a:r>
              <a:rPr lang="ru-RU" sz="2000" dirty="0">
                <a:latin typeface="TT Hoves" pitchFamily="50" charset="-52"/>
              </a:rPr>
              <a:t>Существует 65536 портов </a:t>
            </a:r>
            <a:r>
              <a:rPr lang="en-US" sz="2000" dirty="0">
                <a:latin typeface="TT Hoves" pitchFamily="50" charset="-52"/>
              </a:rPr>
              <a:t>TCP </a:t>
            </a:r>
            <a:r>
              <a:rPr lang="ru-RU" sz="2000" dirty="0">
                <a:latin typeface="TT Hoves" pitchFamily="50" charset="-52"/>
              </a:rPr>
              <a:t>и </a:t>
            </a:r>
            <a:r>
              <a:rPr lang="en-US" sz="2000" dirty="0">
                <a:latin typeface="TT Hoves" pitchFamily="50" charset="-52"/>
              </a:rPr>
              <a:t>UDP</a:t>
            </a:r>
            <a:r>
              <a:rPr lang="ru-RU" sz="2000" dirty="0">
                <a:latin typeface="TT Hoves" pitchFamily="50" charset="-52"/>
              </a:rPr>
              <a:t>, разделённых на три основные группы:</a:t>
            </a:r>
          </a:p>
          <a:p>
            <a:pPr marL="342900" indent="-342900">
              <a:lnSpc>
                <a:spcPct val="150000"/>
              </a:lnSpc>
              <a:buFont typeface="Wingdings" panose="05000000000000000000" pitchFamily="2" charset="2"/>
              <a:buChar char="v"/>
            </a:pPr>
            <a:r>
              <a:rPr lang="en-US" sz="2000" dirty="0">
                <a:latin typeface="TT Hoves" pitchFamily="50" charset="-52"/>
              </a:rPr>
              <a:t>Well-Known Ports </a:t>
            </a:r>
            <a:r>
              <a:rPr lang="ru-RU" sz="2000" dirty="0">
                <a:latin typeface="TT Hoves" pitchFamily="50" charset="-52"/>
              </a:rPr>
              <a:t>– 0-1023</a:t>
            </a:r>
          </a:p>
          <a:p>
            <a:pPr marL="342900" indent="-342900">
              <a:lnSpc>
                <a:spcPct val="150000"/>
              </a:lnSpc>
              <a:buFont typeface="Wingdings" panose="05000000000000000000" pitchFamily="2" charset="2"/>
              <a:buChar char="v"/>
            </a:pPr>
            <a:r>
              <a:rPr lang="en-US" sz="2000" dirty="0">
                <a:latin typeface="TT Hoves" pitchFamily="50" charset="-52"/>
              </a:rPr>
              <a:t>Registered Ports</a:t>
            </a:r>
            <a:r>
              <a:rPr lang="ru-RU" sz="2000" dirty="0">
                <a:latin typeface="TT Hoves" pitchFamily="50" charset="-52"/>
              </a:rPr>
              <a:t> – 1024 – 49151</a:t>
            </a:r>
          </a:p>
          <a:p>
            <a:pPr marL="342900" indent="-342900">
              <a:lnSpc>
                <a:spcPct val="150000"/>
              </a:lnSpc>
              <a:buFont typeface="Wingdings" panose="05000000000000000000" pitchFamily="2" charset="2"/>
              <a:buChar char="v"/>
            </a:pPr>
            <a:r>
              <a:rPr lang="en-US" sz="2000" dirty="0">
                <a:latin typeface="TT Hoves" pitchFamily="50" charset="-52"/>
              </a:rPr>
              <a:t>Dynamic &amp; Private Ports</a:t>
            </a:r>
            <a:r>
              <a:rPr lang="ru-RU" sz="2000" dirty="0">
                <a:latin typeface="TT Hoves" pitchFamily="50" charset="-52"/>
              </a:rPr>
              <a:t> – 49152 – 65535</a:t>
            </a:r>
          </a:p>
        </p:txBody>
      </p:sp>
      <p:sp>
        <p:nvSpPr>
          <p:cNvPr id="9" name="Заголовок 8"/>
          <p:cNvSpPr>
            <a:spLocks noGrp="1"/>
          </p:cNvSpPr>
          <p:nvPr>
            <p:ph type="title"/>
          </p:nvPr>
        </p:nvSpPr>
        <p:spPr>
          <a:xfrm>
            <a:off x="6048000" y="1071840"/>
            <a:ext cx="5302539" cy="1097927"/>
          </a:xfrm>
        </p:spPr>
        <p:txBody>
          <a:bodyPr>
            <a:normAutofit/>
          </a:bodyPr>
          <a:lstStyle/>
          <a:p>
            <a:r>
              <a:rPr lang="ru-RU" sz="4000" b="1" dirty="0">
                <a:effectLst>
                  <a:outerShdw blurRad="38100" dist="38100" dir="2700000" algn="tl">
                    <a:srgbClr val="000000">
                      <a:alpha val="43137"/>
                    </a:srgbClr>
                  </a:outerShdw>
                </a:effectLst>
                <a:latin typeface="TT Hoves DemiBold" panose="02000503030000020004" pitchFamily="2" charset="-52"/>
              </a:rPr>
              <a:t>Логические порты</a:t>
            </a:r>
          </a:p>
        </p:txBody>
      </p:sp>
      <p:sp>
        <p:nvSpPr>
          <p:cNvPr id="14" name="Номер слайда 1"/>
          <p:cNvSpPr>
            <a:spLocks noGrp="1"/>
          </p:cNvSpPr>
          <p:nvPr>
            <p:ph type="sldNum" sz="quarter" idx="12"/>
          </p:nvPr>
        </p:nvSpPr>
        <p:spPr>
          <a:xfrm>
            <a:off x="9804400" y="6180989"/>
            <a:ext cx="2044896" cy="365125"/>
          </a:xfrm>
        </p:spPr>
        <p:txBody>
          <a:bodyPr/>
          <a:lstStyle/>
          <a:p>
            <a:fld id="{3B5CA0C3-2E3F-4C16-8F43-1643E3AA67E7}" type="slidenum">
              <a:rPr lang="ru-RU" smtClean="0"/>
              <a:t>13</a:t>
            </a:fld>
            <a:endParaRPr lang="ru-RU" dirty="0"/>
          </a:p>
        </p:txBody>
      </p:sp>
      <p:sp>
        <p:nvSpPr>
          <p:cNvPr id="15"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spTree>
    <p:extLst>
      <p:ext uri="{BB962C8B-B14F-4D97-AF65-F5344CB8AC3E}">
        <p14:creationId xmlns:p14="http://schemas.microsoft.com/office/powerpoint/2010/main" val="15490243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p:cNvSpPr>
            <a:spLocks noGrp="1"/>
          </p:cNvSpPr>
          <p:nvPr>
            <p:ph type="sldNum" sz="quarter" idx="12"/>
          </p:nvPr>
        </p:nvSpPr>
        <p:spPr/>
        <p:txBody>
          <a:bodyPr/>
          <a:lstStyle/>
          <a:p>
            <a:fld id="{3B5CA0C3-2E3F-4C16-8F43-1643E3AA67E7}" type="slidenum">
              <a:rPr lang="ru-RU" smtClean="0"/>
              <a:t>14</a:t>
            </a:fld>
            <a:endParaRPr lang="ru-RU"/>
          </a:p>
        </p:txBody>
      </p:sp>
      <p:sp>
        <p:nvSpPr>
          <p:cNvPr id="4" name="Заголовок 3"/>
          <p:cNvSpPr>
            <a:spLocks noGrp="1"/>
          </p:cNvSpPr>
          <p:nvPr>
            <p:ph type="title"/>
          </p:nvPr>
        </p:nvSpPr>
        <p:spPr>
          <a:xfrm>
            <a:off x="4174454" y="1031499"/>
            <a:ext cx="4445112" cy="1097927"/>
          </a:xfrm>
        </p:spPr>
        <p:txBody>
          <a:bodyPr>
            <a:normAutofit/>
          </a:bodyPr>
          <a:lstStyle/>
          <a:p>
            <a:r>
              <a:rPr lang="ru-RU" sz="4000" b="1" dirty="0">
                <a:effectLst>
                  <a:outerShdw blurRad="38100" dist="38100" dir="2700000" algn="tl">
                    <a:srgbClr val="000000">
                      <a:alpha val="43137"/>
                    </a:srgbClr>
                  </a:outerShdw>
                </a:effectLst>
                <a:latin typeface="TT Hoves DemiBold" panose="02000503030000020004" pitchFamily="2" charset="-52"/>
              </a:rPr>
              <a:t>Номера портов</a:t>
            </a:r>
          </a:p>
        </p:txBody>
      </p:sp>
      <p:sp>
        <p:nvSpPr>
          <p:cNvPr id="6"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graphicFrame>
        <p:nvGraphicFramePr>
          <p:cNvPr id="5" name="Таблица 4"/>
          <p:cNvGraphicFramePr>
            <a:graphicFrameLocks noGrp="1"/>
          </p:cNvGraphicFramePr>
          <p:nvPr>
            <p:extLst>
              <p:ext uri="{D42A27DB-BD31-4B8C-83A1-F6EECF244321}">
                <p14:modId xmlns:p14="http://schemas.microsoft.com/office/powerpoint/2010/main" val="2498421926"/>
              </p:ext>
            </p:extLst>
          </p:nvPr>
        </p:nvGraphicFramePr>
        <p:xfrm>
          <a:off x="1789952" y="2151532"/>
          <a:ext cx="8779435" cy="3278191"/>
        </p:xfrm>
        <a:graphic>
          <a:graphicData uri="http://schemas.openxmlformats.org/drawingml/2006/table">
            <a:tbl>
              <a:tblPr firstRow="1" bandRow="1">
                <a:tableStyleId>{6E25E649-3F16-4E02-A733-19D2CDBF48F0}</a:tableStyleId>
              </a:tblPr>
              <a:tblGrid>
                <a:gridCol w="1602891">
                  <a:extLst>
                    <a:ext uri="{9D8B030D-6E8A-4147-A177-3AD203B41FA5}">
                      <a16:colId xmlns:a16="http://schemas.microsoft.com/office/drawing/2014/main" val="20000"/>
                    </a:ext>
                  </a:extLst>
                </a:gridCol>
                <a:gridCol w="1516994">
                  <a:extLst>
                    <a:ext uri="{9D8B030D-6E8A-4147-A177-3AD203B41FA5}">
                      <a16:colId xmlns:a16="http://schemas.microsoft.com/office/drawing/2014/main" val="20001"/>
                    </a:ext>
                  </a:extLst>
                </a:gridCol>
                <a:gridCol w="1283609">
                  <a:extLst>
                    <a:ext uri="{9D8B030D-6E8A-4147-A177-3AD203B41FA5}">
                      <a16:colId xmlns:a16="http://schemas.microsoft.com/office/drawing/2014/main" val="20002"/>
                    </a:ext>
                  </a:extLst>
                </a:gridCol>
                <a:gridCol w="1604511">
                  <a:extLst>
                    <a:ext uri="{9D8B030D-6E8A-4147-A177-3AD203B41FA5}">
                      <a16:colId xmlns:a16="http://schemas.microsoft.com/office/drawing/2014/main" val="20003"/>
                    </a:ext>
                  </a:extLst>
                </a:gridCol>
                <a:gridCol w="1546166">
                  <a:extLst>
                    <a:ext uri="{9D8B030D-6E8A-4147-A177-3AD203B41FA5}">
                      <a16:colId xmlns:a16="http://schemas.microsoft.com/office/drawing/2014/main" val="20004"/>
                    </a:ext>
                  </a:extLst>
                </a:gridCol>
                <a:gridCol w="1225264">
                  <a:extLst>
                    <a:ext uri="{9D8B030D-6E8A-4147-A177-3AD203B41FA5}">
                      <a16:colId xmlns:a16="http://schemas.microsoft.com/office/drawing/2014/main" val="20005"/>
                    </a:ext>
                  </a:extLst>
                </a:gridCol>
              </a:tblGrid>
              <a:tr h="468313">
                <a:tc>
                  <a:txBody>
                    <a:bodyPr/>
                    <a:lstStyle/>
                    <a:p>
                      <a:pPr algn="ctr"/>
                      <a:r>
                        <a:rPr lang="ru-RU" sz="2000" dirty="0">
                          <a:latin typeface="TT Hoves" pitchFamily="50" charset="-52"/>
                        </a:rPr>
                        <a:t>Протокол</a:t>
                      </a: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TCP/UDP</a:t>
                      </a:r>
                      <a:endParaRPr lang="ru-RU" sz="2000" dirty="0">
                        <a:latin typeface="TT Hoves" pitchFamily="50" charset="-52"/>
                      </a:endParaRPr>
                    </a:p>
                  </a:txBody>
                  <a:tcPr anchor="ctr"/>
                </a:tc>
                <a:tc>
                  <a:txBody>
                    <a:bodyPr/>
                    <a:lstStyle/>
                    <a:p>
                      <a:pPr algn="ctr"/>
                      <a:r>
                        <a:rPr lang="ru-RU" sz="2000" dirty="0">
                          <a:latin typeface="TT Hoves" pitchFamily="50" charset="-52"/>
                        </a:rPr>
                        <a:t>Номер</a:t>
                      </a:r>
                    </a:p>
                  </a:txBody>
                  <a:tcPr anchor="ctr">
                    <a:lnR w="12700" cap="flat" cmpd="sng" algn="ctr">
                      <a:solidFill>
                        <a:schemeClr val="tx1"/>
                      </a:solidFill>
                      <a:prstDash val="solid"/>
                      <a:round/>
                      <a:headEnd type="none" w="med" len="med"/>
                      <a:tailEnd type="none" w="med" len="med"/>
                    </a:lnR>
                  </a:tcPr>
                </a:tc>
                <a:tc>
                  <a:txBody>
                    <a:bodyPr/>
                    <a:lstStyle/>
                    <a:p>
                      <a:pPr algn="ctr"/>
                      <a:r>
                        <a:rPr lang="ru-RU" sz="2000" dirty="0">
                          <a:latin typeface="TT Hoves" pitchFamily="50" charset="-52"/>
                        </a:rPr>
                        <a:t>Протокол</a:t>
                      </a: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TCP/UDP</a:t>
                      </a:r>
                      <a:endParaRPr lang="ru-RU" sz="2000" dirty="0">
                        <a:latin typeface="TT Hoves" pitchFamily="50" charset="-52"/>
                      </a:endParaRPr>
                    </a:p>
                  </a:txBody>
                  <a:tcPr anchor="ctr"/>
                </a:tc>
                <a:tc>
                  <a:txBody>
                    <a:bodyPr/>
                    <a:lstStyle/>
                    <a:p>
                      <a:pPr algn="ctr"/>
                      <a:r>
                        <a:rPr lang="ru-RU" sz="2000" dirty="0">
                          <a:latin typeface="TT Hoves" pitchFamily="50" charset="-52"/>
                        </a:rPr>
                        <a:t>Номер</a:t>
                      </a: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0"/>
                  </a:ext>
                </a:extLst>
              </a:tr>
              <a:tr h="468313">
                <a:tc>
                  <a:txBody>
                    <a:bodyPr/>
                    <a:lstStyle/>
                    <a:p>
                      <a:pPr algn="ctr"/>
                      <a:r>
                        <a:rPr lang="en-US" sz="2000" dirty="0">
                          <a:latin typeface="TT Hoves" pitchFamily="50" charset="-52"/>
                        </a:rPr>
                        <a:t>HTTP</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TCP</a:t>
                      </a:r>
                      <a:endParaRPr lang="ru-RU" sz="2000" dirty="0">
                        <a:latin typeface="TT Hoves" pitchFamily="50" charset="-52"/>
                      </a:endParaRPr>
                    </a:p>
                  </a:txBody>
                  <a:tcPr anchor="ctr"/>
                </a:tc>
                <a:tc>
                  <a:txBody>
                    <a:bodyPr/>
                    <a:lstStyle/>
                    <a:p>
                      <a:pPr algn="ctr"/>
                      <a:r>
                        <a:rPr lang="en-US" sz="2000" dirty="0">
                          <a:latin typeface="TT Hoves" pitchFamily="50" charset="-52"/>
                        </a:rPr>
                        <a:t>80</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sz="2000" dirty="0">
                          <a:latin typeface="TT Hoves" pitchFamily="50" charset="-52"/>
                        </a:rPr>
                        <a:t>SSH</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TCP</a:t>
                      </a:r>
                      <a:endParaRPr lang="ru-RU" sz="2000" dirty="0">
                        <a:latin typeface="TT Hoves" pitchFamily="50" charset="-52"/>
                      </a:endParaRPr>
                    </a:p>
                  </a:txBody>
                  <a:tcPr anchor="ctr"/>
                </a:tc>
                <a:tc>
                  <a:txBody>
                    <a:bodyPr/>
                    <a:lstStyle/>
                    <a:p>
                      <a:pPr algn="ctr"/>
                      <a:r>
                        <a:rPr lang="en-US" sz="2000" dirty="0">
                          <a:latin typeface="TT Hoves" pitchFamily="50" charset="-52"/>
                        </a:rPr>
                        <a:t>22</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1"/>
                  </a:ext>
                </a:extLst>
              </a:tr>
              <a:tr h="468313">
                <a:tc>
                  <a:txBody>
                    <a:bodyPr/>
                    <a:lstStyle/>
                    <a:p>
                      <a:pPr algn="ctr"/>
                      <a:r>
                        <a:rPr lang="en-US" sz="2000" dirty="0">
                          <a:latin typeface="TT Hoves" pitchFamily="50" charset="-52"/>
                        </a:rPr>
                        <a:t>HTTPs</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TCP</a:t>
                      </a:r>
                      <a:endParaRPr lang="ru-RU" sz="2000" dirty="0">
                        <a:latin typeface="TT Hoves" pitchFamily="50" charset="-52"/>
                      </a:endParaRPr>
                    </a:p>
                  </a:txBody>
                  <a:tcPr anchor="ctr"/>
                </a:tc>
                <a:tc>
                  <a:txBody>
                    <a:bodyPr/>
                    <a:lstStyle/>
                    <a:p>
                      <a:pPr algn="ctr"/>
                      <a:r>
                        <a:rPr lang="en-US" sz="2000" dirty="0">
                          <a:latin typeface="TT Hoves" pitchFamily="50" charset="-52"/>
                        </a:rPr>
                        <a:t>443</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sz="2000" dirty="0">
                          <a:latin typeface="TT Hoves" pitchFamily="50" charset="-52"/>
                        </a:rPr>
                        <a:t>RDP</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TCP</a:t>
                      </a:r>
                      <a:endParaRPr lang="ru-RU" sz="2000" dirty="0">
                        <a:latin typeface="TT Hoves" pitchFamily="50" charset="-52"/>
                      </a:endParaRPr>
                    </a:p>
                  </a:txBody>
                  <a:tcPr anchor="ctr"/>
                </a:tc>
                <a:tc>
                  <a:txBody>
                    <a:bodyPr/>
                    <a:lstStyle/>
                    <a:p>
                      <a:pPr algn="ctr"/>
                      <a:r>
                        <a:rPr lang="en-US" sz="2000" dirty="0">
                          <a:latin typeface="TT Hoves" pitchFamily="50" charset="-52"/>
                        </a:rPr>
                        <a:t>3389</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2"/>
                  </a:ext>
                </a:extLst>
              </a:tr>
              <a:tr h="468313">
                <a:tc>
                  <a:txBody>
                    <a:bodyPr/>
                    <a:lstStyle/>
                    <a:p>
                      <a:pPr algn="ctr"/>
                      <a:r>
                        <a:rPr lang="en-US" sz="2000" dirty="0">
                          <a:latin typeface="TT Hoves" pitchFamily="50" charset="-52"/>
                        </a:rPr>
                        <a:t>DNS</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UDP</a:t>
                      </a:r>
                      <a:endParaRPr lang="ru-RU" sz="2000" dirty="0">
                        <a:latin typeface="TT Hoves" pitchFamily="50" charset="-52"/>
                      </a:endParaRPr>
                    </a:p>
                  </a:txBody>
                  <a:tcPr anchor="ctr"/>
                </a:tc>
                <a:tc>
                  <a:txBody>
                    <a:bodyPr/>
                    <a:lstStyle/>
                    <a:p>
                      <a:pPr algn="ctr"/>
                      <a:r>
                        <a:rPr lang="en-US" sz="2000" dirty="0">
                          <a:latin typeface="TT Hoves" pitchFamily="50" charset="-52"/>
                        </a:rPr>
                        <a:t>53</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sz="2000" dirty="0">
                          <a:latin typeface="TT Hoves" pitchFamily="50" charset="-52"/>
                        </a:rPr>
                        <a:t>SMB</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TCP</a:t>
                      </a:r>
                      <a:endParaRPr lang="ru-RU" sz="2000" dirty="0">
                        <a:latin typeface="TT Hoves" pitchFamily="50" charset="-52"/>
                      </a:endParaRPr>
                    </a:p>
                  </a:txBody>
                  <a:tcPr anchor="ctr"/>
                </a:tc>
                <a:tc>
                  <a:txBody>
                    <a:bodyPr/>
                    <a:lstStyle/>
                    <a:p>
                      <a:pPr algn="ctr"/>
                      <a:r>
                        <a:rPr lang="en-US" sz="2000" dirty="0">
                          <a:latin typeface="TT Hoves" pitchFamily="50" charset="-52"/>
                        </a:rPr>
                        <a:t>445</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3"/>
                  </a:ext>
                </a:extLst>
              </a:tr>
              <a:tr h="468313">
                <a:tc>
                  <a:txBody>
                    <a:bodyPr/>
                    <a:lstStyle/>
                    <a:p>
                      <a:pPr algn="ctr"/>
                      <a:r>
                        <a:rPr lang="en-US" sz="2000" dirty="0">
                          <a:latin typeface="TT Hoves" pitchFamily="50" charset="-52"/>
                        </a:rPr>
                        <a:t>DHCP</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UDP</a:t>
                      </a:r>
                      <a:endParaRPr lang="ru-RU" sz="2000" dirty="0">
                        <a:latin typeface="TT Hoves" pitchFamily="50" charset="-52"/>
                      </a:endParaRPr>
                    </a:p>
                  </a:txBody>
                  <a:tcPr anchor="ctr"/>
                </a:tc>
                <a:tc>
                  <a:txBody>
                    <a:bodyPr/>
                    <a:lstStyle/>
                    <a:p>
                      <a:pPr algn="ctr"/>
                      <a:r>
                        <a:rPr lang="en-US" sz="2000" dirty="0">
                          <a:latin typeface="TT Hoves" pitchFamily="50" charset="-52"/>
                        </a:rPr>
                        <a:t>67, 68</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sz="2000" dirty="0">
                          <a:latin typeface="TT Hoves" pitchFamily="50" charset="-52"/>
                        </a:rPr>
                        <a:t>FTP</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TCP</a:t>
                      </a:r>
                      <a:endParaRPr lang="ru-RU" sz="2000" dirty="0">
                        <a:latin typeface="TT Hoves" pitchFamily="50" charset="-52"/>
                      </a:endParaRPr>
                    </a:p>
                  </a:txBody>
                  <a:tcPr anchor="ctr"/>
                </a:tc>
                <a:tc>
                  <a:txBody>
                    <a:bodyPr/>
                    <a:lstStyle/>
                    <a:p>
                      <a:pPr algn="ctr"/>
                      <a:r>
                        <a:rPr lang="en-US" sz="2000" dirty="0">
                          <a:latin typeface="TT Hoves" pitchFamily="50" charset="-52"/>
                        </a:rPr>
                        <a:t>20, 21</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4"/>
                  </a:ext>
                </a:extLst>
              </a:tr>
              <a:tr h="468313">
                <a:tc>
                  <a:txBody>
                    <a:bodyPr/>
                    <a:lstStyle/>
                    <a:p>
                      <a:pPr algn="ctr"/>
                      <a:r>
                        <a:rPr lang="en-US" sz="2000" dirty="0">
                          <a:latin typeface="TT Hoves" pitchFamily="50" charset="-52"/>
                        </a:rPr>
                        <a:t>SMTP</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TCP</a:t>
                      </a:r>
                      <a:endParaRPr lang="ru-RU" sz="2000" dirty="0">
                        <a:latin typeface="TT Hoves" pitchFamily="50" charset="-52"/>
                      </a:endParaRPr>
                    </a:p>
                  </a:txBody>
                  <a:tcPr anchor="ctr"/>
                </a:tc>
                <a:tc>
                  <a:txBody>
                    <a:bodyPr/>
                    <a:lstStyle/>
                    <a:p>
                      <a:pPr algn="ctr"/>
                      <a:r>
                        <a:rPr lang="en-US" sz="2000" dirty="0">
                          <a:latin typeface="TT Hoves" pitchFamily="50" charset="-52"/>
                        </a:rPr>
                        <a:t>25,</a:t>
                      </a:r>
                      <a:r>
                        <a:rPr lang="en-US" sz="2000" baseline="0" dirty="0">
                          <a:latin typeface="TT Hoves" pitchFamily="50" charset="-52"/>
                        </a:rPr>
                        <a:t> 465</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sz="2000" dirty="0">
                          <a:latin typeface="TT Hoves" pitchFamily="50" charset="-52"/>
                        </a:rPr>
                        <a:t>TFTP</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UDP</a:t>
                      </a:r>
                      <a:endParaRPr lang="ru-RU" sz="2000" dirty="0">
                        <a:latin typeface="TT Hoves" pitchFamily="50" charset="-52"/>
                      </a:endParaRPr>
                    </a:p>
                  </a:txBody>
                  <a:tcPr anchor="ctr"/>
                </a:tc>
                <a:tc>
                  <a:txBody>
                    <a:bodyPr/>
                    <a:lstStyle/>
                    <a:p>
                      <a:pPr algn="ctr"/>
                      <a:r>
                        <a:rPr lang="en-US" sz="2000" dirty="0">
                          <a:latin typeface="TT Hoves" pitchFamily="50" charset="-52"/>
                        </a:rPr>
                        <a:t>69</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5"/>
                  </a:ext>
                </a:extLst>
              </a:tr>
              <a:tr h="468313">
                <a:tc>
                  <a:txBody>
                    <a:bodyPr/>
                    <a:lstStyle/>
                    <a:p>
                      <a:pPr algn="ctr"/>
                      <a:r>
                        <a:rPr lang="en-US" sz="2000" dirty="0">
                          <a:latin typeface="TT Hoves" pitchFamily="50" charset="-52"/>
                        </a:rPr>
                        <a:t>POP3</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TCP</a:t>
                      </a:r>
                      <a:endParaRPr lang="ru-RU" sz="2000" dirty="0">
                        <a:latin typeface="TT Hoves" pitchFamily="50" charset="-52"/>
                      </a:endParaRPr>
                    </a:p>
                  </a:txBody>
                  <a:tcPr anchor="ctr"/>
                </a:tc>
                <a:tc>
                  <a:txBody>
                    <a:bodyPr/>
                    <a:lstStyle/>
                    <a:p>
                      <a:pPr algn="ctr"/>
                      <a:r>
                        <a:rPr lang="en-US" sz="2000" dirty="0">
                          <a:latin typeface="TT Hoves" pitchFamily="50" charset="-52"/>
                        </a:rPr>
                        <a:t>110</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tc>
                  <a:txBody>
                    <a:bodyPr/>
                    <a:lstStyle/>
                    <a:p>
                      <a:pPr algn="ctr"/>
                      <a:r>
                        <a:rPr lang="en-US" sz="2000" dirty="0">
                          <a:latin typeface="TT Hoves" pitchFamily="50" charset="-52"/>
                        </a:rPr>
                        <a:t>NTP</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tcPr>
                </a:tc>
                <a:tc>
                  <a:txBody>
                    <a:bodyPr/>
                    <a:lstStyle/>
                    <a:p>
                      <a:pPr algn="ctr"/>
                      <a:r>
                        <a:rPr lang="en-US" sz="2000" dirty="0">
                          <a:latin typeface="TT Hoves" pitchFamily="50" charset="-52"/>
                        </a:rPr>
                        <a:t>UDP</a:t>
                      </a:r>
                      <a:endParaRPr lang="ru-RU" sz="2000" dirty="0">
                        <a:latin typeface="TT Hoves" pitchFamily="50" charset="-52"/>
                      </a:endParaRPr>
                    </a:p>
                  </a:txBody>
                  <a:tcPr anchor="ctr"/>
                </a:tc>
                <a:tc>
                  <a:txBody>
                    <a:bodyPr/>
                    <a:lstStyle/>
                    <a:p>
                      <a:pPr algn="ctr"/>
                      <a:r>
                        <a:rPr lang="en-US" sz="2000" dirty="0">
                          <a:latin typeface="TT Hoves" pitchFamily="50" charset="-52"/>
                        </a:rPr>
                        <a:t>123</a:t>
                      </a:r>
                      <a:endParaRPr lang="ru-RU" sz="2000" dirty="0">
                        <a:latin typeface="TT Hoves" pitchFamily="50" charset="-52"/>
                      </a:endParaRP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877026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p:cNvSpPr>
            <a:spLocks noGrp="1"/>
          </p:cNvSpPr>
          <p:nvPr>
            <p:ph type="sldNum" sz="quarter" idx="12"/>
          </p:nvPr>
        </p:nvSpPr>
        <p:spPr/>
        <p:txBody>
          <a:bodyPr/>
          <a:lstStyle/>
          <a:p>
            <a:fld id="{3B5CA0C3-2E3F-4C16-8F43-1643E3AA67E7}" type="slidenum">
              <a:rPr lang="ru-RU" smtClean="0"/>
              <a:t>15</a:t>
            </a:fld>
            <a:endParaRPr lang="ru-RU"/>
          </a:p>
        </p:txBody>
      </p:sp>
      <p:sp>
        <p:nvSpPr>
          <p:cNvPr id="4" name="Заголовок 3"/>
          <p:cNvSpPr>
            <a:spLocks noGrp="1"/>
          </p:cNvSpPr>
          <p:nvPr>
            <p:ph type="title"/>
          </p:nvPr>
        </p:nvSpPr>
        <p:spPr>
          <a:xfrm>
            <a:off x="4618206" y="1058393"/>
            <a:ext cx="3732418" cy="1097927"/>
          </a:xfrm>
        </p:spPr>
        <p:txBody>
          <a:bodyPr>
            <a:normAutofit/>
          </a:bodyPr>
          <a:lstStyle/>
          <a:p>
            <a:r>
              <a:rPr lang="en-US" sz="4000" b="1" dirty="0">
                <a:effectLst>
                  <a:outerShdw blurRad="38100" dist="38100" dir="2700000" algn="tl">
                    <a:srgbClr val="000000">
                      <a:alpha val="43137"/>
                    </a:srgbClr>
                  </a:outerShdw>
                </a:effectLst>
                <a:latin typeface="TT Hoves DemiBold" panose="02000503030000020004" pitchFamily="2" charset="-52"/>
              </a:rPr>
              <a:t>TCP vs UDP</a:t>
            </a:r>
            <a:endParaRPr lang="ru-RU" sz="4000" b="1" dirty="0">
              <a:effectLst>
                <a:outerShdw blurRad="38100" dist="38100" dir="2700000" algn="tl">
                  <a:srgbClr val="000000">
                    <a:alpha val="43137"/>
                  </a:srgbClr>
                </a:outerShdw>
              </a:effectLst>
              <a:latin typeface="TT Hoves DemiBold" panose="02000503030000020004" pitchFamily="2" charset="-52"/>
            </a:endParaRPr>
          </a:p>
        </p:txBody>
      </p:sp>
      <p:sp>
        <p:nvSpPr>
          <p:cNvPr id="5"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graphicFrame>
        <p:nvGraphicFramePr>
          <p:cNvPr id="6" name="Таблица 5"/>
          <p:cNvGraphicFramePr>
            <a:graphicFrameLocks noGrp="1"/>
          </p:cNvGraphicFramePr>
          <p:nvPr>
            <p:extLst>
              <p:ext uri="{D42A27DB-BD31-4B8C-83A1-F6EECF244321}">
                <p14:modId xmlns:p14="http://schemas.microsoft.com/office/powerpoint/2010/main" val="1284601081"/>
              </p:ext>
            </p:extLst>
          </p:nvPr>
        </p:nvGraphicFramePr>
        <p:xfrm>
          <a:off x="942788" y="2050925"/>
          <a:ext cx="10446871" cy="3774440"/>
        </p:xfrm>
        <a:graphic>
          <a:graphicData uri="http://schemas.openxmlformats.org/drawingml/2006/table">
            <a:tbl>
              <a:tblPr firstRow="1" bandRow="1">
                <a:tableStyleId>{6E25E649-3F16-4E02-A733-19D2CDBF48F0}</a:tableStyleId>
              </a:tblPr>
              <a:tblGrid>
                <a:gridCol w="5565589">
                  <a:extLst>
                    <a:ext uri="{9D8B030D-6E8A-4147-A177-3AD203B41FA5}">
                      <a16:colId xmlns:a16="http://schemas.microsoft.com/office/drawing/2014/main" val="20000"/>
                    </a:ext>
                  </a:extLst>
                </a:gridCol>
                <a:gridCol w="4881282">
                  <a:extLst>
                    <a:ext uri="{9D8B030D-6E8A-4147-A177-3AD203B41FA5}">
                      <a16:colId xmlns:a16="http://schemas.microsoft.com/office/drawing/2014/main" val="20001"/>
                    </a:ext>
                  </a:extLst>
                </a:gridCol>
              </a:tblGrid>
              <a:tr h="370840">
                <a:tc>
                  <a:txBody>
                    <a:bodyPr/>
                    <a:lstStyle/>
                    <a:p>
                      <a:pPr algn="ctr"/>
                      <a:r>
                        <a:rPr lang="en-US" sz="1800" b="1" dirty="0">
                          <a:latin typeface="TT Hoves" pitchFamily="50" charset="-52"/>
                        </a:rPr>
                        <a:t>TCP</a:t>
                      </a:r>
                      <a:endParaRPr lang="ru-RU" sz="1800" b="1"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800" b="1" dirty="0">
                          <a:latin typeface="TT Hoves" pitchFamily="50" charset="-52"/>
                        </a:rPr>
                        <a:t>UDP</a:t>
                      </a:r>
                      <a:endParaRPr lang="ru-RU" sz="1800" b="1"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0"/>
                  </a:ext>
                </a:extLst>
              </a:tr>
              <a:tr h="370840">
                <a:tc>
                  <a:txBody>
                    <a:bodyPr/>
                    <a:lstStyle/>
                    <a:p>
                      <a:pPr algn="ctr"/>
                      <a:r>
                        <a:rPr lang="ru-RU" sz="1800" dirty="0">
                          <a:latin typeface="TT Hoves" pitchFamily="50" charset="-52"/>
                        </a:rPr>
                        <a:t>Ориентирован на соединение</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1800" dirty="0">
                          <a:latin typeface="TT Hoves" pitchFamily="50" charset="-52"/>
                        </a:rPr>
                        <a:t>Без установления соединения</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1"/>
                  </a:ext>
                </a:extLst>
              </a:tr>
              <a:tr h="370840">
                <a:tc>
                  <a:txBody>
                    <a:bodyPr/>
                    <a:lstStyle/>
                    <a:p>
                      <a:pPr algn="ctr"/>
                      <a:r>
                        <a:rPr lang="ru-RU" sz="1800" dirty="0">
                          <a:latin typeface="TT Hoves" pitchFamily="50" charset="-52"/>
                        </a:rPr>
                        <a:t>Подходит</a:t>
                      </a:r>
                      <a:r>
                        <a:rPr lang="ru-RU" sz="1800" baseline="0" dirty="0">
                          <a:latin typeface="TT Hoves" pitchFamily="50" charset="-52"/>
                        </a:rPr>
                        <a:t> для приложений, требующих высокой надёжности, где время передачи менее критично</a:t>
                      </a:r>
                      <a:endParaRPr lang="ru-RU" sz="18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1800" dirty="0">
                          <a:latin typeface="TT Hoves" pitchFamily="50" charset="-52"/>
                        </a:rPr>
                        <a:t>Подходит для приложений, которым требуется быстрая</a:t>
                      </a:r>
                      <a:r>
                        <a:rPr lang="ru-RU" sz="1800" baseline="0" dirty="0">
                          <a:latin typeface="TT Hoves" pitchFamily="50" charset="-52"/>
                        </a:rPr>
                        <a:t> и эффективная передача</a:t>
                      </a:r>
                      <a:endParaRPr lang="ru-RU" sz="18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2"/>
                  </a:ext>
                </a:extLst>
              </a:tr>
              <a:tr h="370840">
                <a:tc>
                  <a:txBody>
                    <a:bodyPr/>
                    <a:lstStyle/>
                    <a:p>
                      <a:pPr algn="ctr"/>
                      <a:r>
                        <a:rPr lang="ru-RU" sz="1800" dirty="0">
                          <a:latin typeface="TT Hoves" pitchFamily="50" charset="-52"/>
                        </a:rPr>
                        <a:t>Упорядочивает пакеты</a:t>
                      </a:r>
                      <a:r>
                        <a:rPr lang="ru-RU" sz="1800" baseline="0" dirty="0">
                          <a:latin typeface="TT Hoves" pitchFamily="50" charset="-52"/>
                        </a:rPr>
                        <a:t> </a:t>
                      </a:r>
                      <a:br>
                        <a:rPr lang="ru-RU" sz="1800" baseline="0" dirty="0">
                          <a:latin typeface="TT Hoves" pitchFamily="50" charset="-52"/>
                        </a:rPr>
                      </a:br>
                      <a:r>
                        <a:rPr lang="ru-RU" sz="1800" baseline="0" dirty="0">
                          <a:latin typeface="TT Hoves" pitchFamily="50" charset="-52"/>
                        </a:rPr>
                        <a:t>данных в указанном порядке</a:t>
                      </a:r>
                      <a:endParaRPr lang="ru-RU" sz="18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1800" dirty="0">
                          <a:latin typeface="TT Hoves" pitchFamily="50" charset="-52"/>
                        </a:rPr>
                        <a:t>Пакеты</a:t>
                      </a:r>
                      <a:r>
                        <a:rPr lang="ru-RU" sz="1800" baseline="0" dirty="0">
                          <a:latin typeface="TT Hoves" pitchFamily="50" charset="-52"/>
                        </a:rPr>
                        <a:t> могут приходить не </a:t>
                      </a:r>
                      <a:br>
                        <a:rPr lang="ru-RU" sz="1800" baseline="0" dirty="0">
                          <a:latin typeface="TT Hoves" pitchFamily="50" charset="-52"/>
                        </a:rPr>
                      </a:br>
                      <a:r>
                        <a:rPr lang="ru-RU" sz="1800" baseline="0" dirty="0">
                          <a:latin typeface="TT Hoves" pitchFamily="50" charset="-52"/>
                        </a:rPr>
                        <a:t>по порядку, </a:t>
                      </a:r>
                      <a:r>
                        <a:rPr lang="en-US" sz="1800" baseline="0" dirty="0">
                          <a:latin typeface="TT Hoves" pitchFamily="50" charset="-52"/>
                        </a:rPr>
                        <a:t>UDP </a:t>
                      </a:r>
                      <a:r>
                        <a:rPr lang="ru-RU" sz="1800" baseline="0" dirty="0">
                          <a:latin typeface="TT Hoves" pitchFamily="50" charset="-52"/>
                        </a:rPr>
                        <a:t>их не упорядочивает</a:t>
                      </a:r>
                      <a:endParaRPr lang="ru-RU" sz="18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3"/>
                  </a:ext>
                </a:extLst>
              </a:tr>
              <a:tr h="370840">
                <a:tc>
                  <a:txBody>
                    <a:bodyPr/>
                    <a:lstStyle/>
                    <a:p>
                      <a:pPr algn="ctr"/>
                      <a:r>
                        <a:rPr lang="ru-RU" sz="1800" dirty="0">
                          <a:latin typeface="TT Hoves" pitchFamily="50" charset="-52"/>
                        </a:rPr>
                        <a:t>Гарантирует, что переданные </a:t>
                      </a:r>
                      <a:br>
                        <a:rPr lang="ru-RU" sz="1800" dirty="0">
                          <a:latin typeface="TT Hoves" pitchFamily="50" charset="-52"/>
                        </a:rPr>
                      </a:br>
                      <a:r>
                        <a:rPr lang="ru-RU" sz="1800" dirty="0">
                          <a:latin typeface="TT Hoves" pitchFamily="50" charset="-52"/>
                        </a:rPr>
                        <a:t>данные останутся нетронутыми</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1800" dirty="0">
                          <a:latin typeface="TT Hoves" pitchFamily="50" charset="-52"/>
                        </a:rPr>
                        <a:t>Нет никакой гарантии,</a:t>
                      </a:r>
                      <a:r>
                        <a:rPr lang="ru-RU" sz="1800" baseline="0" dirty="0">
                          <a:latin typeface="TT Hoves" pitchFamily="50" charset="-52"/>
                        </a:rPr>
                        <a:t> что отправленные сообщения достигнут места назначения</a:t>
                      </a:r>
                      <a:endParaRPr lang="ru-RU" sz="18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4"/>
                  </a:ext>
                </a:extLst>
              </a:tr>
              <a:tr h="370840">
                <a:tc>
                  <a:txBody>
                    <a:bodyPr/>
                    <a:lstStyle/>
                    <a:p>
                      <a:pPr algn="ctr"/>
                      <a:r>
                        <a:rPr lang="ru-RU" sz="1800" dirty="0">
                          <a:latin typeface="TT Hoves" pitchFamily="50" charset="-52"/>
                        </a:rPr>
                        <a:t>Ошибки выявляются по контрольной сумме</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1800" baseline="0" dirty="0">
                          <a:latin typeface="TT Hoves" pitchFamily="50" charset="-52"/>
                        </a:rPr>
                        <a:t>Пакет с ошибкой отбрасывается</a:t>
                      </a:r>
                      <a:endParaRPr lang="ru-RU" sz="18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5"/>
                  </a:ext>
                </a:extLst>
              </a:tr>
              <a:tr h="370840">
                <a:tc>
                  <a:txBody>
                    <a:bodyPr/>
                    <a:lstStyle/>
                    <a:p>
                      <a:pPr algn="ctr"/>
                      <a:r>
                        <a:rPr lang="ru-RU" sz="1800" dirty="0">
                          <a:latin typeface="TT Hoves" pitchFamily="50" charset="-52"/>
                        </a:rPr>
                        <a:t>Относительно</a:t>
                      </a:r>
                      <a:r>
                        <a:rPr lang="ru-RU" sz="1800" baseline="0" dirty="0">
                          <a:latin typeface="TT Hoves" pitchFamily="50" charset="-52"/>
                        </a:rPr>
                        <a:t> медленный</a:t>
                      </a:r>
                      <a:endParaRPr lang="ru-RU" sz="18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1800" dirty="0">
                          <a:latin typeface="TT Hoves" pitchFamily="50" charset="-52"/>
                        </a:rPr>
                        <a:t>Относительно быстрый</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6"/>
                  </a:ext>
                </a:extLst>
              </a:tr>
              <a:tr h="370840">
                <a:tc>
                  <a:txBody>
                    <a:bodyPr/>
                    <a:lstStyle/>
                    <a:p>
                      <a:pPr algn="ctr"/>
                      <a:r>
                        <a:rPr lang="ru-RU" sz="1800" dirty="0">
                          <a:latin typeface="TT Hoves" pitchFamily="50" charset="-52"/>
                        </a:rPr>
                        <a:t>Размер заголовка </a:t>
                      </a:r>
                      <a:r>
                        <a:rPr lang="en-US" sz="1800" dirty="0">
                          <a:latin typeface="TT Hoves" pitchFamily="50" charset="-52"/>
                        </a:rPr>
                        <a:t>TCP </a:t>
                      </a:r>
                      <a:r>
                        <a:rPr lang="ru-RU" sz="1800" dirty="0">
                          <a:latin typeface="TT Hoves" pitchFamily="50" charset="-52"/>
                        </a:rPr>
                        <a:t>составляет 20 байт</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1800" dirty="0">
                          <a:latin typeface="TT Hoves" pitchFamily="50" charset="-52"/>
                        </a:rPr>
                        <a:t>Размер заголовка</a:t>
                      </a:r>
                      <a:r>
                        <a:rPr lang="ru-RU" sz="1800" baseline="0" dirty="0">
                          <a:latin typeface="TT Hoves" pitchFamily="50" charset="-52"/>
                        </a:rPr>
                        <a:t> </a:t>
                      </a:r>
                      <a:r>
                        <a:rPr lang="en-US" sz="1800" baseline="0" dirty="0">
                          <a:latin typeface="TT Hoves" pitchFamily="50" charset="-52"/>
                        </a:rPr>
                        <a:t>UDP </a:t>
                      </a:r>
                      <a:r>
                        <a:rPr lang="ru-RU" sz="1800" baseline="0" dirty="0">
                          <a:latin typeface="TT Hoves" pitchFamily="50" charset="-52"/>
                        </a:rPr>
                        <a:t>составляет 8 байт</a:t>
                      </a:r>
                      <a:endParaRPr lang="ru-RU" sz="18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2407684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1855696" y="1234248"/>
            <a:ext cx="9386590" cy="1925810"/>
          </a:xfrm>
        </p:spPr>
        <p:txBody>
          <a:bodyPr>
            <a:normAutofit/>
          </a:bodyPr>
          <a:lstStyle/>
          <a:p>
            <a:r>
              <a:rPr lang="ru-RU" b="1" dirty="0">
                <a:effectLst>
                  <a:outerShdw blurRad="38100" dist="38100" dir="2700000" algn="tl">
                    <a:srgbClr val="000000">
                      <a:alpha val="43137"/>
                    </a:srgbClr>
                  </a:outerShdw>
                </a:effectLst>
                <a:latin typeface="TT Hoves DemiBold" panose="02000503030000020004" pitchFamily="2" charset="-52"/>
              </a:rPr>
              <a:t>Техники сканирования сети</a:t>
            </a:r>
          </a:p>
        </p:txBody>
      </p:sp>
    </p:spTree>
    <p:extLst>
      <p:ext uri="{BB962C8B-B14F-4D97-AF65-F5344CB8AC3E}">
        <p14:creationId xmlns:p14="http://schemas.microsoft.com/office/powerpoint/2010/main" val="14478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Текст 4"/>
          <p:cNvSpPr>
            <a:spLocks noGrp="1"/>
          </p:cNvSpPr>
          <p:nvPr>
            <p:ph type="body" sz="half" idx="2"/>
          </p:nvPr>
        </p:nvSpPr>
        <p:spPr>
          <a:xfrm>
            <a:off x="5446059" y="2595283"/>
            <a:ext cx="6295663" cy="1062318"/>
          </a:xfrm>
        </p:spPr>
        <p:txBody>
          <a:bodyPr>
            <a:noAutofit/>
          </a:bodyPr>
          <a:lstStyle/>
          <a:p>
            <a:r>
              <a:rPr lang="ru-RU" sz="2000" dirty="0">
                <a:latin typeface="TT Hoves" pitchFamily="50" charset="-52"/>
              </a:rPr>
              <a:t>Существует огромное количество утилит для сканирования сети. Обозначим некоторые из них:</a:t>
            </a:r>
            <a:endParaRPr lang="en-US" sz="2000" dirty="0">
              <a:latin typeface="TT Hoves" pitchFamily="50" charset="-52"/>
            </a:endParaRPr>
          </a:p>
          <a:p>
            <a:endParaRPr lang="ru-RU" sz="2000" dirty="0">
              <a:latin typeface="TT Hoves" pitchFamily="50" charset="-52"/>
            </a:endParaRPr>
          </a:p>
        </p:txBody>
      </p:sp>
      <p:sp>
        <p:nvSpPr>
          <p:cNvPr id="4" name="Заголовок 3"/>
          <p:cNvSpPr>
            <a:spLocks noGrp="1"/>
          </p:cNvSpPr>
          <p:nvPr>
            <p:ph type="title"/>
          </p:nvPr>
        </p:nvSpPr>
        <p:spPr>
          <a:xfrm>
            <a:off x="5482002" y="1044946"/>
            <a:ext cx="5450457" cy="1097927"/>
          </a:xfrm>
        </p:spPr>
        <p:txBody>
          <a:bodyPr>
            <a:normAutofit fontScale="90000"/>
          </a:bodyPr>
          <a:lstStyle/>
          <a:p>
            <a:pPr algn="ctr"/>
            <a:r>
              <a:rPr lang="ru-RU" b="1" dirty="0">
                <a:effectLst>
                  <a:outerShdw blurRad="38100" dist="38100" dir="2700000" algn="tl">
                    <a:srgbClr val="000000">
                      <a:alpha val="43137"/>
                    </a:srgbClr>
                  </a:outerShdw>
                </a:effectLst>
                <a:latin typeface="TT Hoves DemiBold" panose="02000503030000020004" pitchFamily="2" charset="-52"/>
              </a:rPr>
              <a:t>Инструменты для сканирования</a:t>
            </a:r>
          </a:p>
        </p:txBody>
      </p:sp>
      <p:sp>
        <p:nvSpPr>
          <p:cNvPr id="2" name="Номер слайда 1"/>
          <p:cNvSpPr>
            <a:spLocks noGrp="1"/>
          </p:cNvSpPr>
          <p:nvPr>
            <p:ph type="sldNum" sz="quarter" idx="12"/>
          </p:nvPr>
        </p:nvSpPr>
        <p:spPr/>
        <p:txBody>
          <a:bodyPr/>
          <a:lstStyle/>
          <a:p>
            <a:fld id="{3B5CA0C3-2E3F-4C16-8F43-1643E3AA67E7}" type="slidenum">
              <a:rPr lang="ru-RU" smtClean="0"/>
              <a:t>17</a:t>
            </a:fld>
            <a:endParaRPr lang="ru-RU"/>
          </a:p>
        </p:txBody>
      </p:sp>
      <p:sp>
        <p:nvSpPr>
          <p:cNvPr id="9"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sp>
        <p:nvSpPr>
          <p:cNvPr id="11" name="TextBox 10"/>
          <p:cNvSpPr txBox="1"/>
          <p:nvPr/>
        </p:nvSpPr>
        <p:spPr>
          <a:xfrm>
            <a:off x="5822577" y="3576917"/>
            <a:ext cx="5351929" cy="3170099"/>
          </a:xfrm>
          <a:prstGeom prst="rect">
            <a:avLst/>
          </a:prstGeom>
          <a:noFill/>
        </p:spPr>
        <p:txBody>
          <a:bodyPr wrap="square" numCol="2" rtlCol="0">
            <a:spAutoFit/>
          </a:bodyPr>
          <a:lstStyle/>
          <a:p>
            <a:pPr marL="342900" indent="-342900">
              <a:lnSpc>
                <a:spcPct val="200000"/>
              </a:lnSpc>
              <a:buClr>
                <a:schemeClr val="accent1"/>
              </a:buClr>
              <a:buFont typeface="Wingdings" panose="05000000000000000000" pitchFamily="2" charset="2"/>
              <a:buChar char="v"/>
            </a:pPr>
            <a:r>
              <a:rPr lang="en-US" sz="2000" dirty="0">
                <a:latin typeface="TT Hoves" pitchFamily="50" charset="-52"/>
              </a:rPr>
              <a:t>Ping</a:t>
            </a:r>
          </a:p>
          <a:p>
            <a:pPr marL="342900" indent="-342900">
              <a:lnSpc>
                <a:spcPct val="200000"/>
              </a:lnSpc>
              <a:buClr>
                <a:schemeClr val="accent1"/>
              </a:buClr>
              <a:buFont typeface="Wingdings" panose="05000000000000000000" pitchFamily="2" charset="2"/>
              <a:buChar char="v"/>
            </a:pPr>
            <a:r>
              <a:rPr lang="en-US" sz="2000" dirty="0" err="1">
                <a:latin typeface="TT Hoves" pitchFamily="50" charset="-52"/>
              </a:rPr>
              <a:t>Arpping</a:t>
            </a:r>
            <a:endParaRPr lang="en-US" sz="2000" dirty="0">
              <a:latin typeface="TT Hoves" pitchFamily="50" charset="-52"/>
            </a:endParaRPr>
          </a:p>
          <a:p>
            <a:pPr marL="342900" indent="-342900">
              <a:lnSpc>
                <a:spcPct val="200000"/>
              </a:lnSpc>
              <a:buClr>
                <a:schemeClr val="accent1"/>
              </a:buClr>
              <a:buFont typeface="Wingdings" panose="05000000000000000000" pitchFamily="2" charset="2"/>
              <a:buChar char="v"/>
            </a:pPr>
            <a:r>
              <a:rPr lang="en-US" sz="2000" dirty="0">
                <a:latin typeface="TT Hoves" pitchFamily="50" charset="-52"/>
              </a:rPr>
              <a:t>Arp-scan</a:t>
            </a:r>
          </a:p>
          <a:p>
            <a:pPr marL="342900" indent="-342900">
              <a:lnSpc>
                <a:spcPct val="200000"/>
              </a:lnSpc>
              <a:buClr>
                <a:schemeClr val="accent1"/>
              </a:buClr>
              <a:buFont typeface="Wingdings" panose="05000000000000000000" pitchFamily="2" charset="2"/>
              <a:buChar char="v"/>
            </a:pPr>
            <a:endParaRPr lang="en-US" sz="2000" dirty="0">
              <a:latin typeface="TT Hoves" pitchFamily="50" charset="-52"/>
            </a:endParaRPr>
          </a:p>
          <a:p>
            <a:pPr marL="342900" indent="-342900">
              <a:lnSpc>
                <a:spcPct val="200000"/>
              </a:lnSpc>
              <a:buClr>
                <a:schemeClr val="accent1"/>
              </a:buClr>
              <a:buFont typeface="Wingdings" panose="05000000000000000000" pitchFamily="2" charset="2"/>
              <a:buChar char="v"/>
            </a:pPr>
            <a:endParaRPr lang="en-US" sz="2000" dirty="0">
              <a:latin typeface="TT Hoves" pitchFamily="50" charset="-52"/>
            </a:endParaRPr>
          </a:p>
          <a:p>
            <a:pPr marL="342900" indent="-342900">
              <a:lnSpc>
                <a:spcPct val="200000"/>
              </a:lnSpc>
              <a:buClr>
                <a:schemeClr val="accent1"/>
              </a:buClr>
              <a:buFont typeface="Wingdings" panose="05000000000000000000" pitchFamily="2" charset="2"/>
              <a:buChar char="v"/>
            </a:pPr>
            <a:r>
              <a:rPr lang="en-US" sz="2000" dirty="0" err="1">
                <a:latin typeface="TT Hoves" pitchFamily="50" charset="-52"/>
              </a:rPr>
              <a:t>Nmap</a:t>
            </a:r>
            <a:endParaRPr lang="en-US" sz="2000" dirty="0">
              <a:latin typeface="TT Hoves" pitchFamily="50" charset="-52"/>
            </a:endParaRPr>
          </a:p>
          <a:p>
            <a:pPr marL="342900" indent="-342900">
              <a:lnSpc>
                <a:spcPct val="200000"/>
              </a:lnSpc>
              <a:buClr>
                <a:schemeClr val="accent1"/>
              </a:buClr>
              <a:buFont typeface="Wingdings" panose="05000000000000000000" pitchFamily="2" charset="2"/>
              <a:buChar char="v"/>
            </a:pPr>
            <a:r>
              <a:rPr lang="en-US" sz="2000" dirty="0" err="1">
                <a:latin typeface="TT Hoves" pitchFamily="50" charset="-52"/>
              </a:rPr>
              <a:t>Masscan</a:t>
            </a:r>
            <a:endParaRPr lang="en-US" sz="2000" dirty="0">
              <a:latin typeface="TT Hoves" pitchFamily="50" charset="-52"/>
            </a:endParaRPr>
          </a:p>
          <a:p>
            <a:pPr marL="342900" indent="-342900">
              <a:lnSpc>
                <a:spcPct val="200000"/>
              </a:lnSpc>
              <a:buClr>
                <a:schemeClr val="accent1"/>
              </a:buClr>
              <a:buFont typeface="Wingdings" panose="05000000000000000000" pitchFamily="2" charset="2"/>
              <a:buChar char="v"/>
            </a:pPr>
            <a:r>
              <a:rPr lang="en-US" sz="2000" dirty="0" err="1">
                <a:latin typeface="TT Hoves" pitchFamily="50" charset="-52"/>
              </a:rPr>
              <a:t>Nbtscan</a:t>
            </a:r>
            <a:endParaRPr lang="ru-RU" sz="2000" dirty="0">
              <a:latin typeface="TT Hoves" pitchFamily="50" charset="-52"/>
            </a:endParaRPr>
          </a:p>
        </p:txBody>
      </p:sp>
    </p:spTree>
    <p:extLst>
      <p:ext uri="{BB962C8B-B14F-4D97-AF65-F5344CB8AC3E}">
        <p14:creationId xmlns:p14="http://schemas.microsoft.com/office/powerpoint/2010/main" val="2775865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p:cNvSpPr>
            <a:spLocks noGrp="1"/>
          </p:cNvSpPr>
          <p:nvPr>
            <p:ph type="body" sz="half" idx="2"/>
          </p:nvPr>
        </p:nvSpPr>
        <p:spPr>
          <a:xfrm>
            <a:off x="5607422" y="2783541"/>
            <a:ext cx="5688108" cy="3429000"/>
          </a:xfrm>
        </p:spPr>
        <p:txBody>
          <a:bodyPr>
            <a:noAutofit/>
          </a:bodyPr>
          <a:lstStyle/>
          <a:p>
            <a:pPr marL="342900" indent="-342900" algn="just">
              <a:lnSpc>
                <a:spcPct val="150000"/>
              </a:lnSpc>
              <a:buFont typeface="Wingdings" panose="05000000000000000000" pitchFamily="2" charset="2"/>
              <a:buChar char="v"/>
            </a:pPr>
            <a:r>
              <a:rPr lang="en-US" sz="2000" dirty="0">
                <a:latin typeface="TT Hoves" pitchFamily="50" charset="-52"/>
              </a:rPr>
              <a:t>Ping </a:t>
            </a:r>
            <a:r>
              <a:rPr lang="ru-RU" sz="2000" dirty="0">
                <a:latin typeface="TT Hoves" pitchFamily="50" charset="-52"/>
              </a:rPr>
              <a:t>сканирование – широковещательная </a:t>
            </a:r>
            <a:br>
              <a:rPr lang="ru-RU" sz="2000" dirty="0">
                <a:latin typeface="TT Hoves" pitchFamily="50" charset="-52"/>
              </a:rPr>
            </a:br>
            <a:r>
              <a:rPr lang="ru-RU" sz="2000" dirty="0">
                <a:latin typeface="TT Hoves" pitchFamily="50" charset="-52"/>
              </a:rPr>
              <a:t>рассылка </a:t>
            </a:r>
            <a:r>
              <a:rPr lang="en-US" sz="2000" dirty="0">
                <a:latin typeface="TT Hoves" pitchFamily="50" charset="-52"/>
              </a:rPr>
              <a:t>ICMP </a:t>
            </a:r>
            <a:r>
              <a:rPr lang="ru-RU" sz="2000" dirty="0">
                <a:latin typeface="TT Hoves" pitchFamily="50" charset="-52"/>
              </a:rPr>
              <a:t>пакетов, с целью обнаружить </a:t>
            </a:r>
            <a:r>
              <a:rPr lang="en-US" sz="2000" dirty="0">
                <a:latin typeface="TT Hoves" pitchFamily="50" charset="-52"/>
              </a:rPr>
              <a:t>“</a:t>
            </a:r>
            <a:r>
              <a:rPr lang="ru-RU" sz="2000" dirty="0">
                <a:latin typeface="TT Hoves" pitchFamily="50" charset="-52"/>
              </a:rPr>
              <a:t>живые узлы</a:t>
            </a:r>
            <a:r>
              <a:rPr lang="en-US" sz="2000" dirty="0">
                <a:latin typeface="TT Hoves" pitchFamily="50" charset="-52"/>
              </a:rPr>
              <a:t>”</a:t>
            </a:r>
          </a:p>
          <a:p>
            <a:pPr marL="342900" indent="-342900" algn="just">
              <a:lnSpc>
                <a:spcPct val="150000"/>
              </a:lnSpc>
              <a:buFont typeface="Wingdings" panose="05000000000000000000" pitchFamily="2" charset="2"/>
              <a:buChar char="v"/>
            </a:pPr>
            <a:r>
              <a:rPr lang="en-US" sz="2000" dirty="0">
                <a:latin typeface="TT Hoves" pitchFamily="50" charset="-52"/>
              </a:rPr>
              <a:t>Arp </a:t>
            </a:r>
            <a:r>
              <a:rPr lang="ru-RU" sz="2000" dirty="0">
                <a:latin typeface="TT Hoves" pitchFamily="50" charset="-52"/>
              </a:rPr>
              <a:t>сканирование – рассылка широковещательных пакетов по всем искомым </a:t>
            </a:r>
            <a:r>
              <a:rPr lang="en-US" sz="2000" dirty="0">
                <a:latin typeface="TT Hoves" pitchFamily="50" charset="-52"/>
              </a:rPr>
              <a:t>IP</a:t>
            </a:r>
            <a:r>
              <a:rPr lang="ru-RU" sz="2000" dirty="0">
                <a:latin typeface="TT Hoves" pitchFamily="50" charset="-52"/>
              </a:rPr>
              <a:t> адресам</a:t>
            </a:r>
          </a:p>
        </p:txBody>
      </p:sp>
      <p:sp>
        <p:nvSpPr>
          <p:cNvPr id="4" name="Заголовок 3"/>
          <p:cNvSpPr>
            <a:spLocks noGrp="1"/>
          </p:cNvSpPr>
          <p:nvPr>
            <p:ph type="title"/>
          </p:nvPr>
        </p:nvSpPr>
        <p:spPr/>
        <p:txBody>
          <a:bodyPr>
            <a:normAutofit fontScale="90000"/>
          </a:bodyPr>
          <a:lstStyle/>
          <a:p>
            <a:pPr algn="ctr"/>
            <a:r>
              <a:rPr lang="ru-RU" dirty="0">
                <a:effectLst>
                  <a:outerShdw blurRad="38100" dist="38100" dir="2700000" algn="tl">
                    <a:srgbClr val="000000">
                      <a:alpha val="43137"/>
                    </a:srgbClr>
                  </a:outerShdw>
                </a:effectLst>
                <a:latin typeface="TT Hoves DemiBold" panose="02000503030000020004" pitchFamily="2" charset="-52"/>
              </a:rPr>
              <a:t>Методы обнаружения хостов в сети</a:t>
            </a:r>
          </a:p>
        </p:txBody>
      </p:sp>
      <p:sp>
        <p:nvSpPr>
          <p:cNvPr id="7" name="Номер слайда 6"/>
          <p:cNvSpPr>
            <a:spLocks noGrp="1"/>
          </p:cNvSpPr>
          <p:nvPr>
            <p:ph type="sldNum" sz="quarter" idx="12"/>
          </p:nvPr>
        </p:nvSpPr>
        <p:spPr/>
        <p:txBody>
          <a:bodyPr/>
          <a:lstStyle/>
          <a:p>
            <a:fld id="{3B5CA0C3-2E3F-4C16-8F43-1643E3AA67E7}" type="slidenum">
              <a:rPr lang="ru-RU" smtClean="0"/>
              <a:pPr/>
              <a:t>18</a:t>
            </a:fld>
            <a:endParaRPr lang="ru-RU"/>
          </a:p>
        </p:txBody>
      </p:sp>
      <p:sp>
        <p:nvSpPr>
          <p:cNvPr id="9"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spTree>
    <p:extLst>
      <p:ext uri="{BB962C8B-B14F-4D97-AF65-F5344CB8AC3E}">
        <p14:creationId xmlns:p14="http://schemas.microsoft.com/office/powerpoint/2010/main" val="29673648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Текст 8"/>
          <p:cNvSpPr>
            <a:spLocks noGrp="1"/>
          </p:cNvSpPr>
          <p:nvPr>
            <p:ph type="body" sz="half" idx="2"/>
          </p:nvPr>
        </p:nvSpPr>
        <p:spPr>
          <a:xfrm>
            <a:off x="4948517" y="2017060"/>
            <a:ext cx="6817659" cy="4101352"/>
          </a:xfrm>
        </p:spPr>
        <p:txBody>
          <a:bodyPr>
            <a:noAutofit/>
          </a:bodyPr>
          <a:lstStyle/>
          <a:p>
            <a:pPr lvl="0" algn="just">
              <a:lnSpc>
                <a:spcPct val="150000"/>
              </a:lnSpc>
              <a:buClr>
                <a:srgbClr val="212529"/>
              </a:buClr>
              <a:buSzPts val="1200"/>
            </a:pPr>
            <a:r>
              <a:rPr lang="ru-RU" sz="2000" dirty="0">
                <a:solidFill>
                  <a:schemeClr val="dk1"/>
                </a:solidFill>
                <a:latin typeface="TT Hoves" pitchFamily="50" charset="-52"/>
                <a:ea typeface="Calibri"/>
                <a:cs typeface="Calibri"/>
                <a:sym typeface="Calibri"/>
              </a:rPr>
              <a:t>Сканирование этим методом определяет доступные порты на узлах, а затем на основе полученных данных делается предположение о типе используемой операционной системы и т.д. на конечном узле</a:t>
            </a:r>
            <a:endParaRPr lang="ru-RU" sz="2000" dirty="0">
              <a:solidFill>
                <a:srgbClr val="212529"/>
              </a:solidFill>
              <a:latin typeface="TT Hoves" pitchFamily="50" charset="-52"/>
              <a:ea typeface="Roboto" panose="02000000000000000000" pitchFamily="2" charset="0"/>
              <a:cs typeface="Arial" panose="020B0604020202020204" pitchFamily="34" charset="0"/>
            </a:endParaRPr>
          </a:p>
          <a:p>
            <a:pPr lvl="0" algn="just">
              <a:buClr>
                <a:srgbClr val="212529"/>
              </a:buClr>
              <a:buSzPts val="1200"/>
            </a:pPr>
            <a:r>
              <a:rPr lang="ru-RU" sz="2000" dirty="0">
                <a:solidFill>
                  <a:srgbClr val="212529"/>
                </a:solidFill>
                <a:latin typeface="TT Hoves" pitchFamily="50" charset="-52"/>
                <a:ea typeface="Roboto" panose="02000000000000000000" pitchFamily="2" charset="0"/>
                <a:cs typeface="Arial" panose="020B0604020202020204" pitchFamily="34" charset="0"/>
              </a:rPr>
              <a:t>Выделим основные методы сканирования портов:</a:t>
            </a:r>
          </a:p>
          <a:p>
            <a:pPr marL="342900" lvl="0" indent="-342900" algn="just">
              <a:lnSpc>
                <a:spcPct val="150000"/>
              </a:lnSpc>
              <a:buClr>
                <a:schemeClr val="accent1"/>
              </a:buClr>
              <a:buFont typeface="Wingdings" panose="05000000000000000000" pitchFamily="2" charset="2"/>
              <a:buChar char="v"/>
            </a:pPr>
            <a:r>
              <a:rPr lang="en-US" sz="2000" dirty="0">
                <a:solidFill>
                  <a:srgbClr val="212529"/>
                </a:solidFill>
                <a:latin typeface="TT Hoves" pitchFamily="50" charset="-52"/>
                <a:ea typeface="Roboto" panose="02000000000000000000" pitchFamily="2" charset="0"/>
                <a:cs typeface="Arial" panose="020B0604020202020204" pitchFamily="34" charset="0"/>
              </a:rPr>
              <a:t>TCP SYN</a:t>
            </a:r>
          </a:p>
          <a:p>
            <a:pPr marL="342900" lvl="0" indent="-342900" algn="just">
              <a:lnSpc>
                <a:spcPct val="150000"/>
              </a:lnSpc>
              <a:buClr>
                <a:schemeClr val="accent1"/>
              </a:buClr>
              <a:buFont typeface="Wingdings" panose="05000000000000000000" pitchFamily="2" charset="2"/>
              <a:buChar char="v"/>
            </a:pPr>
            <a:r>
              <a:rPr lang="en-US" sz="2000" dirty="0">
                <a:solidFill>
                  <a:srgbClr val="212529"/>
                </a:solidFill>
                <a:latin typeface="TT Hoves" pitchFamily="50" charset="-52"/>
                <a:ea typeface="Roboto" panose="02000000000000000000" pitchFamily="2" charset="0"/>
                <a:cs typeface="Arial" panose="020B0604020202020204" pitchFamily="34" charset="0"/>
              </a:rPr>
              <a:t>TCP CONNECT</a:t>
            </a:r>
          </a:p>
          <a:p>
            <a:pPr marL="342900" lvl="0" indent="-342900" algn="just">
              <a:lnSpc>
                <a:spcPct val="150000"/>
              </a:lnSpc>
              <a:buClr>
                <a:schemeClr val="accent1"/>
              </a:buClr>
              <a:buFont typeface="Wingdings" panose="05000000000000000000" pitchFamily="2" charset="2"/>
              <a:buChar char="v"/>
            </a:pPr>
            <a:r>
              <a:rPr lang="en-US" sz="2000" dirty="0">
                <a:solidFill>
                  <a:srgbClr val="212529"/>
                </a:solidFill>
                <a:latin typeface="TT Hoves" pitchFamily="50" charset="-52"/>
                <a:ea typeface="Roboto" panose="02000000000000000000" pitchFamily="2" charset="0"/>
                <a:cs typeface="Arial" panose="020B0604020202020204" pitchFamily="34" charset="0"/>
              </a:rPr>
              <a:t>UDP scan</a:t>
            </a:r>
          </a:p>
        </p:txBody>
      </p:sp>
      <p:sp>
        <p:nvSpPr>
          <p:cNvPr id="8" name="Заголовок 7"/>
          <p:cNvSpPr>
            <a:spLocks noGrp="1"/>
          </p:cNvSpPr>
          <p:nvPr>
            <p:ph type="title"/>
          </p:nvPr>
        </p:nvSpPr>
        <p:spPr>
          <a:xfrm>
            <a:off x="4971014" y="1233205"/>
            <a:ext cx="6878284" cy="1097927"/>
          </a:xfrm>
        </p:spPr>
        <p:txBody>
          <a:bodyPr>
            <a:normAutofit/>
          </a:bodyPr>
          <a:lstStyle/>
          <a:p>
            <a:pPr algn="ctr"/>
            <a:r>
              <a:rPr lang="ru-RU" sz="4000" b="1" dirty="0">
                <a:effectLst>
                  <a:outerShdw blurRad="38100" dist="38100" dir="2700000" algn="tl">
                    <a:srgbClr val="000000">
                      <a:alpha val="43137"/>
                    </a:srgbClr>
                  </a:outerShdw>
                </a:effectLst>
                <a:latin typeface="TT Hoves DemiBold" panose="02000503030000020004" pitchFamily="2" charset="-52"/>
              </a:rPr>
              <a:t>Сканирование портов</a:t>
            </a:r>
          </a:p>
        </p:txBody>
      </p:sp>
      <p:sp>
        <p:nvSpPr>
          <p:cNvPr id="7" name="Номер слайда 6"/>
          <p:cNvSpPr>
            <a:spLocks noGrp="1"/>
          </p:cNvSpPr>
          <p:nvPr>
            <p:ph type="sldNum" sz="quarter" idx="12"/>
          </p:nvPr>
        </p:nvSpPr>
        <p:spPr/>
        <p:txBody>
          <a:bodyPr/>
          <a:lstStyle/>
          <a:p>
            <a:fld id="{3B5CA0C3-2E3F-4C16-8F43-1643E3AA67E7}" type="slidenum">
              <a:rPr lang="ru-RU" smtClean="0"/>
              <a:pPr/>
              <a:t>19</a:t>
            </a:fld>
            <a:endParaRPr lang="ru-RU"/>
          </a:p>
        </p:txBody>
      </p:sp>
      <p:sp>
        <p:nvSpPr>
          <p:cNvPr id="13"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spTree>
    <p:extLst>
      <p:ext uri="{BB962C8B-B14F-4D97-AF65-F5344CB8AC3E}">
        <p14:creationId xmlns:p14="http://schemas.microsoft.com/office/powerpoint/2010/main" val="23643765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1887230" y="898072"/>
            <a:ext cx="9220583" cy="2248540"/>
          </a:xfrm>
        </p:spPr>
        <p:txBody>
          <a:bodyPr>
            <a:normAutofit/>
          </a:bodyPr>
          <a:lstStyle/>
          <a:p>
            <a:r>
              <a:rPr lang="ru-RU" b="1" dirty="0">
                <a:effectLst>
                  <a:outerShdw blurRad="38100" dist="38100" dir="2700000" algn="tl">
                    <a:srgbClr val="000000">
                      <a:alpha val="43137"/>
                    </a:srgbClr>
                  </a:outerShdw>
                </a:effectLst>
                <a:latin typeface="TT Hoves DemiBold" panose="02000503030000020004" pitchFamily="2" charset="-52"/>
              </a:rPr>
              <a:t>Транспортные протоколы </a:t>
            </a:r>
            <a:r>
              <a:rPr lang="en-US" b="1" dirty="0">
                <a:effectLst>
                  <a:outerShdw blurRad="38100" dist="38100" dir="2700000" algn="tl">
                    <a:srgbClr val="000000">
                      <a:alpha val="43137"/>
                    </a:srgbClr>
                  </a:outerShdw>
                </a:effectLst>
                <a:latin typeface="TT Hoves DemiBold" panose="02000503030000020004" pitchFamily="2" charset="-52"/>
              </a:rPr>
              <a:t>TCP </a:t>
            </a:r>
            <a:r>
              <a:rPr lang="ru-RU" b="1" dirty="0">
                <a:effectLst>
                  <a:outerShdw blurRad="38100" dist="38100" dir="2700000" algn="tl">
                    <a:srgbClr val="000000">
                      <a:alpha val="43137"/>
                    </a:srgbClr>
                  </a:outerShdw>
                </a:effectLst>
                <a:latin typeface="TT Hoves DemiBold" panose="02000503030000020004" pitchFamily="2" charset="-52"/>
              </a:rPr>
              <a:t>и </a:t>
            </a:r>
            <a:r>
              <a:rPr lang="en-US" b="1" dirty="0">
                <a:effectLst>
                  <a:outerShdw blurRad="38100" dist="38100" dir="2700000" algn="tl">
                    <a:srgbClr val="000000">
                      <a:alpha val="43137"/>
                    </a:srgbClr>
                  </a:outerShdw>
                </a:effectLst>
                <a:latin typeface="TT Hoves DemiBold" panose="02000503030000020004" pitchFamily="2" charset="-52"/>
              </a:rPr>
              <a:t>UDP</a:t>
            </a:r>
            <a:endParaRPr lang="ru-RU" b="1" dirty="0">
              <a:effectLst>
                <a:outerShdw blurRad="38100" dist="38100" dir="2700000" algn="tl">
                  <a:srgbClr val="000000">
                    <a:alpha val="43137"/>
                  </a:srgbClr>
                </a:outerShdw>
              </a:effectLst>
              <a:latin typeface="TT Hoves DemiBold" panose="02000503030000020004" pitchFamily="2" charset="-52"/>
            </a:endParaRPr>
          </a:p>
        </p:txBody>
      </p:sp>
    </p:spTree>
    <p:extLst>
      <p:ext uri="{BB962C8B-B14F-4D97-AF65-F5344CB8AC3E}">
        <p14:creationId xmlns:p14="http://schemas.microsoft.com/office/powerpoint/2010/main" val="3668162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Заголовок 2"/>
          <p:cNvSpPr>
            <a:spLocks noGrp="1"/>
          </p:cNvSpPr>
          <p:nvPr>
            <p:ph type="title"/>
          </p:nvPr>
        </p:nvSpPr>
        <p:spPr>
          <a:xfrm>
            <a:off x="2640266" y="1274589"/>
            <a:ext cx="9220583" cy="1952704"/>
          </a:xfrm>
        </p:spPr>
        <p:txBody>
          <a:bodyPr>
            <a:normAutofit/>
          </a:bodyPr>
          <a:lstStyle/>
          <a:p>
            <a:r>
              <a:rPr lang="ru-RU" b="1" dirty="0">
                <a:effectLst>
                  <a:outerShdw blurRad="38100" dist="38100" dir="2700000" algn="tl">
                    <a:srgbClr val="000000">
                      <a:alpha val="43137"/>
                    </a:srgbClr>
                  </a:outerShdw>
                </a:effectLst>
                <a:latin typeface="TT Hoves DemiBold" panose="02000503030000020004" pitchFamily="2" charset="-52"/>
              </a:rPr>
              <a:t>Анализ </a:t>
            </a:r>
            <a:br>
              <a:rPr lang="ru-RU" b="1" dirty="0">
                <a:effectLst>
                  <a:outerShdw blurRad="38100" dist="38100" dir="2700000" algn="tl">
                    <a:srgbClr val="000000">
                      <a:alpha val="43137"/>
                    </a:srgbClr>
                  </a:outerShdw>
                </a:effectLst>
                <a:latin typeface="TT Hoves DemiBold" panose="02000503030000020004" pitchFamily="2" charset="-52"/>
              </a:rPr>
            </a:br>
            <a:r>
              <a:rPr lang="ru-RU" b="1" dirty="0">
                <a:effectLst>
                  <a:outerShdw blurRad="38100" dist="38100" dir="2700000" algn="tl">
                    <a:srgbClr val="000000">
                      <a:alpha val="43137"/>
                    </a:srgbClr>
                  </a:outerShdw>
                </a:effectLst>
                <a:latin typeface="TT Hoves DemiBold" panose="02000503030000020004" pitchFamily="2" charset="-52"/>
              </a:rPr>
              <a:t>сетевого трафика</a:t>
            </a:r>
          </a:p>
        </p:txBody>
      </p:sp>
    </p:spTree>
    <p:extLst>
      <p:ext uri="{BB962C8B-B14F-4D97-AF65-F5344CB8AC3E}">
        <p14:creationId xmlns:p14="http://schemas.microsoft.com/office/powerpoint/2010/main" val="11467033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Заголовок 8">
            <a:extLst>
              <a:ext uri="{FF2B5EF4-FFF2-40B4-BE49-F238E27FC236}">
                <a16:creationId xmlns:a16="http://schemas.microsoft.com/office/drawing/2014/main" id="{A6AA7BB2-0A9A-074A-3A8F-D2EB7E4453F5}"/>
              </a:ext>
            </a:extLst>
          </p:cNvPr>
          <p:cNvSpPr>
            <a:spLocks noGrp="1"/>
          </p:cNvSpPr>
          <p:nvPr>
            <p:ph type="title"/>
          </p:nvPr>
        </p:nvSpPr>
        <p:spPr>
          <a:xfrm>
            <a:off x="5147699" y="202562"/>
            <a:ext cx="9067259" cy="1097927"/>
          </a:xfrm>
        </p:spPr>
        <p:txBody>
          <a:bodyPr/>
          <a:lstStyle/>
          <a:p>
            <a:r>
              <a:rPr lang="en" dirty="0"/>
              <a:t>Port-Mirroring. SPAN</a:t>
            </a:r>
            <a:endParaRPr lang="ru-RU" dirty="0"/>
          </a:p>
        </p:txBody>
      </p:sp>
      <p:pic>
        <p:nvPicPr>
          <p:cNvPr id="1026" name="Picture 2">
            <a:extLst>
              <a:ext uri="{FF2B5EF4-FFF2-40B4-BE49-F238E27FC236}">
                <a16:creationId xmlns:a16="http://schemas.microsoft.com/office/drawing/2014/main" id="{5DDD1120-97DC-760B-B208-E01DA72B3D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28590" y="1245316"/>
            <a:ext cx="7936585" cy="4861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00790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Заголовок 14">
            <a:extLst>
              <a:ext uri="{FF2B5EF4-FFF2-40B4-BE49-F238E27FC236}">
                <a16:creationId xmlns:a16="http://schemas.microsoft.com/office/drawing/2014/main" id="{9420014A-C148-A968-3FB7-5002E4438B7D}"/>
              </a:ext>
            </a:extLst>
          </p:cNvPr>
          <p:cNvSpPr>
            <a:spLocks noGrp="1"/>
          </p:cNvSpPr>
          <p:nvPr>
            <p:ph type="title"/>
          </p:nvPr>
        </p:nvSpPr>
        <p:spPr>
          <a:xfrm>
            <a:off x="5864646" y="311886"/>
            <a:ext cx="6878284" cy="826119"/>
          </a:xfrm>
        </p:spPr>
        <p:txBody>
          <a:bodyPr/>
          <a:lstStyle/>
          <a:p>
            <a:r>
              <a:rPr lang="en-US" dirty="0"/>
              <a:t>RSPAN</a:t>
            </a:r>
            <a:endParaRPr lang="ru-RU" dirty="0"/>
          </a:p>
        </p:txBody>
      </p:sp>
      <p:sp>
        <p:nvSpPr>
          <p:cNvPr id="7" name="Номер слайда 6">
            <a:extLst>
              <a:ext uri="{FF2B5EF4-FFF2-40B4-BE49-F238E27FC236}">
                <a16:creationId xmlns:a16="http://schemas.microsoft.com/office/drawing/2014/main" id="{5068BF25-C3C6-1F2A-BABE-4100BE1C1BCF}"/>
              </a:ext>
            </a:extLst>
          </p:cNvPr>
          <p:cNvSpPr>
            <a:spLocks noGrp="1"/>
          </p:cNvSpPr>
          <p:nvPr>
            <p:ph type="sldNum" sz="quarter" idx="12"/>
          </p:nvPr>
        </p:nvSpPr>
        <p:spPr/>
        <p:txBody>
          <a:bodyPr/>
          <a:lstStyle/>
          <a:p>
            <a:fld id="{3B5CA0C3-2E3F-4C16-8F43-1643E3AA67E7}" type="slidenum">
              <a:rPr lang="ru-RU" smtClean="0"/>
              <a:pPr/>
              <a:t>22</a:t>
            </a:fld>
            <a:endParaRPr lang="ru-RU"/>
          </a:p>
        </p:txBody>
      </p:sp>
      <p:pic>
        <p:nvPicPr>
          <p:cNvPr id="2050" name="Picture 2" descr="Cisco IOS SPAN and RSPAN">
            <a:extLst>
              <a:ext uri="{FF2B5EF4-FFF2-40B4-BE49-F238E27FC236}">
                <a16:creationId xmlns:a16="http://schemas.microsoft.com/office/drawing/2014/main" id="{14319F7E-B09C-BD45-4E14-F08CB3A753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7025" y="1138005"/>
            <a:ext cx="6235577" cy="52255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89759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Заголовок 8">
            <a:extLst>
              <a:ext uri="{FF2B5EF4-FFF2-40B4-BE49-F238E27FC236}">
                <a16:creationId xmlns:a16="http://schemas.microsoft.com/office/drawing/2014/main" id="{A6AA7BB2-0A9A-074A-3A8F-D2EB7E4453F5}"/>
              </a:ext>
            </a:extLst>
          </p:cNvPr>
          <p:cNvSpPr>
            <a:spLocks noGrp="1"/>
          </p:cNvSpPr>
          <p:nvPr>
            <p:ph type="title"/>
          </p:nvPr>
        </p:nvSpPr>
        <p:spPr>
          <a:xfrm>
            <a:off x="5147699" y="202562"/>
            <a:ext cx="9067259" cy="1097927"/>
          </a:xfrm>
        </p:spPr>
        <p:txBody>
          <a:bodyPr/>
          <a:lstStyle/>
          <a:p>
            <a:r>
              <a:rPr lang="en" dirty="0"/>
              <a:t>MITM</a:t>
            </a:r>
            <a:endParaRPr lang="ru-RU" dirty="0"/>
          </a:p>
        </p:txBody>
      </p:sp>
      <p:pic>
        <p:nvPicPr>
          <p:cNvPr id="4098" name="Picture 2" descr="Sample MITM Attack by Deceiving Gateway. | Download Scientific Diagram">
            <a:extLst>
              <a:ext uri="{FF2B5EF4-FFF2-40B4-BE49-F238E27FC236}">
                <a16:creationId xmlns:a16="http://schemas.microsoft.com/office/drawing/2014/main" id="{64B38C35-418F-A1C4-894B-E39761EFC4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0727" y="1079575"/>
            <a:ext cx="9736819" cy="4466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55413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b="1" dirty="0">
                <a:effectLst>
                  <a:outerShdw blurRad="38100" dist="38100" dir="2700000" algn="tl">
                    <a:srgbClr val="000000">
                      <a:alpha val="43137"/>
                    </a:srgbClr>
                  </a:outerShdw>
                </a:effectLst>
                <a:latin typeface="TT Hoves DemiBold" panose="02000503030000020004" pitchFamily="2" charset="-52"/>
              </a:rPr>
              <a:t>Спасибо </a:t>
            </a:r>
            <a:br>
              <a:rPr lang="ru-RU" b="1" dirty="0">
                <a:effectLst>
                  <a:outerShdw blurRad="38100" dist="38100" dir="2700000" algn="tl">
                    <a:srgbClr val="000000">
                      <a:alpha val="43137"/>
                    </a:srgbClr>
                  </a:outerShdw>
                </a:effectLst>
                <a:latin typeface="TT Hoves DemiBold" panose="02000503030000020004" pitchFamily="2" charset="-52"/>
              </a:rPr>
            </a:br>
            <a:r>
              <a:rPr lang="ru-RU" b="1" dirty="0">
                <a:effectLst>
                  <a:outerShdw blurRad="38100" dist="38100" dir="2700000" algn="tl">
                    <a:srgbClr val="000000">
                      <a:alpha val="43137"/>
                    </a:srgbClr>
                  </a:outerShdw>
                </a:effectLst>
                <a:latin typeface="TT Hoves DemiBold" panose="02000503030000020004" pitchFamily="2" charset="-52"/>
              </a:rPr>
              <a:t>за внимание</a:t>
            </a:r>
          </a:p>
        </p:txBody>
      </p:sp>
      <p:sp>
        <p:nvSpPr>
          <p:cNvPr id="3" name="Дата 2"/>
          <p:cNvSpPr>
            <a:spLocks noGrp="1"/>
          </p:cNvSpPr>
          <p:nvPr>
            <p:ph type="dt" sz="half" idx="10"/>
          </p:nvPr>
        </p:nvSpPr>
        <p:spPr/>
        <p:txBody>
          <a:bodyPr/>
          <a:lstStyle/>
          <a:p>
            <a:fld id="{0FCAB431-1A38-4C2A-9806-AAB019ED4959}" type="datetime1">
              <a:rPr lang="ru-RU" smtClean="0"/>
              <a:t>13.05.2022</a:t>
            </a:fld>
            <a:endParaRPr lang="ru-RU" dirty="0"/>
          </a:p>
        </p:txBody>
      </p:sp>
    </p:spTree>
    <p:extLst>
      <p:ext uri="{BB962C8B-B14F-4D97-AF65-F5344CB8AC3E}">
        <p14:creationId xmlns:p14="http://schemas.microsoft.com/office/powerpoint/2010/main" val="4217305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p:cNvSpPr>
            <a:spLocks noGrp="1"/>
          </p:cNvSpPr>
          <p:nvPr>
            <p:ph type="body" sz="half" idx="2"/>
          </p:nvPr>
        </p:nvSpPr>
        <p:spPr>
          <a:xfrm>
            <a:off x="5780017" y="2613516"/>
            <a:ext cx="5421383" cy="2603943"/>
          </a:xfrm>
        </p:spPr>
        <p:txBody>
          <a:bodyPr>
            <a:normAutofit/>
          </a:bodyPr>
          <a:lstStyle/>
          <a:p>
            <a:pPr algn="just"/>
            <a:r>
              <a:rPr lang="ru-RU" sz="2000" b="1" dirty="0" err="1">
                <a:solidFill>
                  <a:srgbClr val="202122"/>
                </a:solidFill>
                <a:latin typeface="TT Hoves" pitchFamily="50" charset="-52"/>
                <a:ea typeface="Times New Roman" panose="02020603050405020304" pitchFamily="18" charset="0"/>
                <a:cs typeface="Arial" panose="020B0604020202020204" pitchFamily="34" charset="0"/>
              </a:rPr>
              <a:t>Transmission</a:t>
            </a:r>
            <a:r>
              <a:rPr lang="ru-RU" sz="2000" b="1" dirty="0">
                <a:solidFill>
                  <a:srgbClr val="202122"/>
                </a:solidFill>
                <a:latin typeface="TT Hoves" pitchFamily="50" charset="-52"/>
                <a:ea typeface="Times New Roman" panose="02020603050405020304" pitchFamily="18" charset="0"/>
                <a:cs typeface="Arial" panose="020B0604020202020204" pitchFamily="34" charset="0"/>
              </a:rPr>
              <a:t> </a:t>
            </a:r>
            <a:r>
              <a:rPr lang="ru-RU" sz="2000" b="1" dirty="0" err="1">
                <a:solidFill>
                  <a:srgbClr val="202122"/>
                </a:solidFill>
                <a:latin typeface="TT Hoves" pitchFamily="50" charset="-52"/>
                <a:ea typeface="Times New Roman" panose="02020603050405020304" pitchFamily="18" charset="0"/>
                <a:cs typeface="Arial" panose="020B0604020202020204" pitchFamily="34" charset="0"/>
              </a:rPr>
              <a:t>Control</a:t>
            </a:r>
            <a:r>
              <a:rPr lang="ru-RU" sz="2000" b="1" dirty="0">
                <a:solidFill>
                  <a:srgbClr val="202122"/>
                </a:solidFill>
                <a:latin typeface="TT Hoves" pitchFamily="50" charset="-52"/>
                <a:ea typeface="Times New Roman" panose="02020603050405020304" pitchFamily="18" charset="0"/>
                <a:cs typeface="Arial" panose="020B0604020202020204" pitchFamily="34" charset="0"/>
              </a:rPr>
              <a:t> </a:t>
            </a:r>
            <a:r>
              <a:rPr lang="ru-RU" sz="2000" b="1" dirty="0" err="1">
                <a:solidFill>
                  <a:srgbClr val="202122"/>
                </a:solidFill>
                <a:latin typeface="TT Hoves" pitchFamily="50" charset="-52"/>
                <a:ea typeface="Times New Roman" panose="02020603050405020304" pitchFamily="18" charset="0"/>
                <a:cs typeface="Arial" panose="020B0604020202020204" pitchFamily="34" charset="0"/>
              </a:rPr>
              <a:t>Protocol</a:t>
            </a:r>
            <a:r>
              <a:rPr lang="ru-RU" sz="2000" dirty="0">
                <a:solidFill>
                  <a:srgbClr val="202122"/>
                </a:solidFill>
                <a:latin typeface="TT Hoves" pitchFamily="50" charset="-52"/>
                <a:ea typeface="Times New Roman" panose="02020603050405020304" pitchFamily="18" charset="0"/>
                <a:cs typeface="Arial" panose="020B0604020202020204" pitchFamily="34" charset="0"/>
              </a:rPr>
              <a:t> (TCP, протокол управления передачей) — один из основных протоколов передачи данных интернета</a:t>
            </a:r>
            <a:endParaRPr lang="en-US" sz="2000" dirty="0">
              <a:solidFill>
                <a:srgbClr val="202122"/>
              </a:solidFill>
              <a:latin typeface="TT Hoves" pitchFamily="50" charset="-52"/>
              <a:ea typeface="Times New Roman" panose="02020603050405020304" pitchFamily="18" charset="0"/>
              <a:cs typeface="Arial" panose="020B0604020202020204" pitchFamily="34" charset="0"/>
            </a:endParaRPr>
          </a:p>
          <a:p>
            <a:pPr marL="342900" indent="-342900" algn="just">
              <a:buFont typeface="Wingdings" panose="05000000000000000000" pitchFamily="2" charset="2"/>
              <a:buChar char="v"/>
            </a:pPr>
            <a:r>
              <a:rPr lang="ru-RU" sz="2000" dirty="0">
                <a:solidFill>
                  <a:srgbClr val="202122"/>
                </a:solidFill>
                <a:latin typeface="TT Hoves" pitchFamily="50" charset="-52"/>
                <a:cs typeface="Arial" panose="020B0604020202020204" pitchFamily="34" charset="0"/>
              </a:rPr>
              <a:t>Сегменты</a:t>
            </a:r>
            <a:r>
              <a:rPr lang="ru-RU" sz="2000" b="1" dirty="0">
                <a:solidFill>
                  <a:srgbClr val="202122"/>
                </a:solidFill>
                <a:latin typeface="TT Hoves" pitchFamily="50" charset="-52"/>
                <a:cs typeface="Arial" panose="020B0604020202020204" pitchFamily="34" charset="0"/>
              </a:rPr>
              <a:t> </a:t>
            </a:r>
            <a:r>
              <a:rPr lang="ru-RU" sz="2000" dirty="0">
                <a:solidFill>
                  <a:srgbClr val="202122"/>
                </a:solidFill>
                <a:latin typeface="TT Hoves" pitchFamily="50" charset="-52"/>
                <a:cs typeface="Arial" panose="020B0604020202020204" pitchFamily="34" charset="0"/>
              </a:rPr>
              <a:t>– пакеты </a:t>
            </a:r>
            <a:r>
              <a:rPr lang="en-US" sz="2000" dirty="0">
                <a:solidFill>
                  <a:srgbClr val="202122"/>
                </a:solidFill>
                <a:latin typeface="TT Hoves" pitchFamily="50" charset="-52"/>
                <a:cs typeface="Arial" panose="020B0604020202020204" pitchFamily="34" charset="0"/>
              </a:rPr>
              <a:t>TCP</a:t>
            </a:r>
            <a:endParaRPr lang="ru-RU" sz="2000" dirty="0">
              <a:solidFill>
                <a:srgbClr val="202122"/>
              </a:solidFill>
              <a:latin typeface="TT Hoves" pitchFamily="50" charset="-52"/>
              <a:cs typeface="Arial" panose="020B0604020202020204" pitchFamily="34" charset="0"/>
            </a:endParaRPr>
          </a:p>
          <a:p>
            <a:pPr marL="342900" indent="-342900" algn="just">
              <a:buFont typeface="Wingdings" panose="05000000000000000000" pitchFamily="2" charset="2"/>
              <a:buChar char="v"/>
            </a:pPr>
            <a:r>
              <a:rPr lang="ru-RU" sz="2000" dirty="0">
                <a:solidFill>
                  <a:srgbClr val="202122"/>
                </a:solidFill>
                <a:latin typeface="TT Hoves" pitchFamily="50" charset="-52"/>
                <a:cs typeface="Arial" panose="020B0604020202020204" pitchFamily="34" charset="0"/>
              </a:rPr>
              <a:t>Транспортный уровень модели </a:t>
            </a:r>
            <a:r>
              <a:rPr lang="en-US" sz="2000" dirty="0">
                <a:solidFill>
                  <a:srgbClr val="202122"/>
                </a:solidFill>
                <a:latin typeface="TT Hoves" pitchFamily="50" charset="-52"/>
                <a:cs typeface="Arial" panose="020B0604020202020204" pitchFamily="34" charset="0"/>
              </a:rPr>
              <a:t>OSI</a:t>
            </a:r>
          </a:p>
          <a:p>
            <a:endParaRPr lang="ru-RU" dirty="0">
              <a:latin typeface="TT Hoves" pitchFamily="50" charset="-52"/>
            </a:endParaRPr>
          </a:p>
        </p:txBody>
      </p:sp>
      <p:sp>
        <p:nvSpPr>
          <p:cNvPr id="3" name="Текст 2"/>
          <p:cNvSpPr>
            <a:spLocks noGrp="1"/>
          </p:cNvSpPr>
          <p:nvPr>
            <p:ph type="body" sz="quarter" idx="15"/>
          </p:nvPr>
        </p:nvSpPr>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sp>
        <p:nvSpPr>
          <p:cNvPr id="4" name="Заголовок 3"/>
          <p:cNvSpPr>
            <a:spLocks noGrp="1"/>
          </p:cNvSpPr>
          <p:nvPr>
            <p:ph type="title"/>
          </p:nvPr>
        </p:nvSpPr>
        <p:spPr>
          <a:xfrm>
            <a:off x="5791285" y="1071840"/>
            <a:ext cx="5181515" cy="1097927"/>
          </a:xfrm>
        </p:spPr>
        <p:txBody>
          <a:bodyPr>
            <a:normAutofit/>
          </a:bodyPr>
          <a:lstStyle/>
          <a:p>
            <a:r>
              <a:rPr lang="ru-RU" sz="4000" b="1" dirty="0">
                <a:effectLst>
                  <a:outerShdw blurRad="38100" dist="38100" dir="2700000" algn="tl">
                    <a:srgbClr val="000000">
                      <a:alpha val="43137"/>
                    </a:srgbClr>
                  </a:outerShdw>
                </a:effectLst>
                <a:latin typeface="TT Hoves DemiBold" panose="02000503030000020004" pitchFamily="2" charset="-52"/>
              </a:rPr>
              <a:t>Протокол </a:t>
            </a:r>
            <a:r>
              <a:rPr lang="en-US" sz="4000" b="1" dirty="0">
                <a:effectLst>
                  <a:outerShdw blurRad="38100" dist="38100" dir="2700000" algn="tl">
                    <a:srgbClr val="000000">
                      <a:alpha val="43137"/>
                    </a:srgbClr>
                  </a:outerShdw>
                </a:effectLst>
                <a:latin typeface="TT Hoves DemiBold" panose="02000503030000020004" pitchFamily="2" charset="-52"/>
              </a:rPr>
              <a:t>TCP</a:t>
            </a:r>
            <a:endParaRPr lang="ru-RU" sz="4000" b="1" dirty="0">
              <a:effectLst>
                <a:outerShdw blurRad="38100" dist="38100" dir="2700000" algn="tl">
                  <a:srgbClr val="000000">
                    <a:alpha val="43137"/>
                  </a:srgbClr>
                </a:outerShdw>
              </a:effectLst>
              <a:latin typeface="TT Hoves DemiBold" panose="02000503030000020004" pitchFamily="2" charset="-52"/>
            </a:endParaRPr>
          </a:p>
        </p:txBody>
      </p:sp>
      <p:sp>
        <p:nvSpPr>
          <p:cNvPr id="7" name="Номер слайда 6"/>
          <p:cNvSpPr>
            <a:spLocks noGrp="1"/>
          </p:cNvSpPr>
          <p:nvPr>
            <p:ph type="sldNum" sz="quarter" idx="12"/>
          </p:nvPr>
        </p:nvSpPr>
        <p:spPr/>
        <p:txBody>
          <a:bodyPr/>
          <a:lstStyle/>
          <a:p>
            <a:fld id="{3B5CA0C3-2E3F-4C16-8F43-1643E3AA67E7}" type="slidenum">
              <a:rPr lang="ru-RU" smtClean="0"/>
              <a:pPr/>
              <a:t>3</a:t>
            </a:fld>
            <a:endParaRPr lang="ru-RU"/>
          </a:p>
        </p:txBody>
      </p:sp>
    </p:spTree>
    <p:extLst>
      <p:ext uri="{BB962C8B-B14F-4D97-AF65-F5344CB8AC3E}">
        <p14:creationId xmlns:p14="http://schemas.microsoft.com/office/powerpoint/2010/main" val="3533269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Номер слайда 6"/>
          <p:cNvSpPr>
            <a:spLocks noGrp="1"/>
          </p:cNvSpPr>
          <p:nvPr>
            <p:ph type="sldNum" sz="quarter" idx="12"/>
          </p:nvPr>
        </p:nvSpPr>
        <p:spPr/>
        <p:txBody>
          <a:bodyPr/>
          <a:lstStyle/>
          <a:p>
            <a:fld id="{3B5CA0C3-2E3F-4C16-8F43-1643E3AA67E7}" type="slidenum">
              <a:rPr lang="ru-RU" smtClean="0"/>
              <a:pPr/>
              <a:t>4</a:t>
            </a:fld>
            <a:endParaRPr lang="ru-RU"/>
          </a:p>
        </p:txBody>
      </p:sp>
      <p:sp>
        <p:nvSpPr>
          <p:cNvPr id="8" name="Заголовок 7"/>
          <p:cNvSpPr>
            <a:spLocks noGrp="1"/>
          </p:cNvSpPr>
          <p:nvPr>
            <p:ph type="title"/>
          </p:nvPr>
        </p:nvSpPr>
        <p:spPr>
          <a:xfrm>
            <a:off x="4658551" y="802898"/>
            <a:ext cx="3113850" cy="1097927"/>
          </a:xfrm>
        </p:spPr>
        <p:txBody>
          <a:bodyPr>
            <a:normAutofit/>
          </a:bodyPr>
          <a:lstStyle/>
          <a:p>
            <a:r>
              <a:rPr lang="en-US" sz="4000" b="1" dirty="0">
                <a:effectLst>
                  <a:outerShdw blurRad="38100" dist="38100" dir="2700000" algn="tl">
                    <a:srgbClr val="000000">
                      <a:alpha val="43137"/>
                    </a:srgbClr>
                  </a:outerShdw>
                </a:effectLst>
                <a:latin typeface="TT Hoves DemiBold" panose="02000503030000020004" pitchFamily="2" charset="-52"/>
              </a:rPr>
              <a:t>TCP </a:t>
            </a:r>
            <a:r>
              <a:rPr lang="ru-RU" sz="4000" b="1" dirty="0">
                <a:effectLst>
                  <a:outerShdw blurRad="38100" dist="38100" dir="2700000" algn="tl">
                    <a:srgbClr val="000000">
                      <a:alpha val="43137"/>
                    </a:srgbClr>
                  </a:outerShdw>
                </a:effectLst>
                <a:latin typeface="TT Hoves DemiBold" panose="02000503030000020004" pitchFamily="2" charset="-52"/>
              </a:rPr>
              <a:t>пакет</a:t>
            </a:r>
          </a:p>
        </p:txBody>
      </p:sp>
      <p:graphicFrame>
        <p:nvGraphicFramePr>
          <p:cNvPr id="12" name="Таблица 11"/>
          <p:cNvGraphicFramePr>
            <a:graphicFrameLocks noGrp="1"/>
          </p:cNvGraphicFramePr>
          <p:nvPr>
            <p:extLst>
              <p:ext uri="{D42A27DB-BD31-4B8C-83A1-F6EECF244321}">
                <p14:modId xmlns:p14="http://schemas.microsoft.com/office/powerpoint/2010/main" val="3935776402"/>
              </p:ext>
            </p:extLst>
          </p:nvPr>
        </p:nvGraphicFramePr>
        <p:xfrm>
          <a:off x="1196788" y="1647513"/>
          <a:ext cx="9856694" cy="4389120"/>
        </p:xfrm>
        <a:graphic>
          <a:graphicData uri="http://schemas.openxmlformats.org/drawingml/2006/table">
            <a:tbl>
              <a:tblPr firstRow="1" bandRow="1">
                <a:tableStyleId>{6E25E649-3F16-4E02-A733-19D2CDBF48F0}</a:tableStyleId>
              </a:tblPr>
              <a:tblGrid>
                <a:gridCol w="1223682">
                  <a:extLst>
                    <a:ext uri="{9D8B030D-6E8A-4147-A177-3AD203B41FA5}">
                      <a16:colId xmlns:a16="http://schemas.microsoft.com/office/drawing/2014/main" val="20000"/>
                    </a:ext>
                  </a:extLst>
                </a:gridCol>
                <a:gridCol w="2205318">
                  <a:extLst>
                    <a:ext uri="{9D8B030D-6E8A-4147-A177-3AD203B41FA5}">
                      <a16:colId xmlns:a16="http://schemas.microsoft.com/office/drawing/2014/main" val="20001"/>
                    </a:ext>
                  </a:extLst>
                </a:gridCol>
                <a:gridCol w="2312894">
                  <a:extLst>
                    <a:ext uri="{9D8B030D-6E8A-4147-A177-3AD203B41FA5}">
                      <a16:colId xmlns:a16="http://schemas.microsoft.com/office/drawing/2014/main" val="20002"/>
                    </a:ext>
                  </a:extLst>
                </a:gridCol>
                <a:gridCol w="927847">
                  <a:extLst>
                    <a:ext uri="{9D8B030D-6E8A-4147-A177-3AD203B41FA5}">
                      <a16:colId xmlns:a16="http://schemas.microsoft.com/office/drawing/2014/main" val="20003"/>
                    </a:ext>
                  </a:extLst>
                </a:gridCol>
                <a:gridCol w="3186953">
                  <a:extLst>
                    <a:ext uri="{9D8B030D-6E8A-4147-A177-3AD203B41FA5}">
                      <a16:colId xmlns:a16="http://schemas.microsoft.com/office/drawing/2014/main" val="20004"/>
                    </a:ext>
                  </a:extLst>
                </a:gridCol>
              </a:tblGrid>
              <a:tr h="370840">
                <a:tc>
                  <a:txBody>
                    <a:bodyPr/>
                    <a:lstStyle/>
                    <a:p>
                      <a:pPr algn="ctr"/>
                      <a:r>
                        <a:rPr lang="ru-RU" sz="2000" b="1" dirty="0">
                          <a:solidFill>
                            <a:schemeClr val="tx1"/>
                          </a:solidFill>
                          <a:latin typeface="TT Hoves" pitchFamily="50" charset="-52"/>
                        </a:rPr>
                        <a:t>Бит</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ru-RU" sz="2000" b="1" dirty="0">
                          <a:solidFill>
                            <a:schemeClr val="tx1"/>
                          </a:solidFill>
                          <a:latin typeface="TT Hoves" pitchFamily="50" charset="-52"/>
                        </a:rPr>
                        <a:t>0</a:t>
                      </a:r>
                      <a:r>
                        <a:rPr lang="ru-RU" sz="2000" b="1" baseline="0" dirty="0">
                          <a:solidFill>
                            <a:schemeClr val="tx1"/>
                          </a:solidFill>
                          <a:latin typeface="TT Hoves" pitchFamily="50" charset="-52"/>
                        </a:rPr>
                        <a:t> - 3</a:t>
                      </a:r>
                      <a:endParaRPr lang="ru-RU" sz="2000" b="1"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ru-RU" sz="2000" b="1" dirty="0">
                          <a:solidFill>
                            <a:schemeClr val="tx1"/>
                          </a:solidFill>
                          <a:latin typeface="TT Hoves" pitchFamily="50" charset="-52"/>
                        </a:rPr>
                        <a:t>4 - 6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ru-RU" sz="2000" b="1" dirty="0">
                          <a:solidFill>
                            <a:schemeClr val="tx1"/>
                          </a:solidFill>
                          <a:latin typeface="TT Hoves" pitchFamily="50" charset="-52"/>
                        </a:rPr>
                        <a:t>7 - 15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ru-RU" sz="2000" b="1" dirty="0">
                          <a:solidFill>
                            <a:schemeClr val="tx1"/>
                          </a:solidFill>
                          <a:latin typeface="TT Hoves" pitchFamily="50" charset="-52"/>
                        </a:rPr>
                        <a:t>16 - 31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10000"/>
                  </a:ext>
                </a:extLst>
              </a:tr>
              <a:tr h="370840">
                <a:tc>
                  <a:txBody>
                    <a:bodyPr/>
                    <a:lstStyle/>
                    <a:p>
                      <a:pPr algn="ctr"/>
                      <a:r>
                        <a:rPr lang="ru-RU" sz="2000" b="1" dirty="0">
                          <a:solidFill>
                            <a:schemeClr val="tx1"/>
                          </a:solidFill>
                          <a:latin typeface="TT Hoves" pitchFamily="50" charset="-52"/>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gridSpan="3">
                  <a:txBody>
                    <a:bodyPr/>
                    <a:lstStyle/>
                    <a:p>
                      <a:pPr algn="ctr"/>
                      <a:r>
                        <a:rPr lang="ru-RU" sz="2000" dirty="0">
                          <a:solidFill>
                            <a:schemeClr val="tx1"/>
                          </a:solidFill>
                          <a:latin typeface="TT Hoves" pitchFamily="50" charset="-52"/>
                        </a:rPr>
                        <a:t>Порт</a:t>
                      </a:r>
                      <a:r>
                        <a:rPr lang="ru-RU" sz="2000" baseline="0" dirty="0">
                          <a:solidFill>
                            <a:schemeClr val="tx1"/>
                          </a:solidFill>
                          <a:latin typeface="TT Hoves" pitchFamily="50" charset="-52"/>
                        </a:rPr>
                        <a:t> источника</a:t>
                      </a:r>
                      <a:r>
                        <a:rPr lang="en-US" sz="2000" baseline="0" dirty="0">
                          <a:solidFill>
                            <a:schemeClr val="tx1"/>
                          </a:solidFill>
                          <a:latin typeface="TT Hoves" pitchFamily="50" charset="-52"/>
                        </a:rPr>
                        <a:t>, Source Port</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hMerge="1">
                  <a:txBody>
                    <a:bodyPr/>
                    <a:lstStyle/>
                    <a:p>
                      <a:endParaRPr lang="ru-RU"/>
                    </a:p>
                  </a:txBody>
                  <a:tcPr/>
                </a:tc>
                <a:tc hMerge="1">
                  <a:txBody>
                    <a:bodyPr/>
                    <a:lstStyle/>
                    <a:p>
                      <a:endParaRPr lang="ru-RU"/>
                    </a:p>
                  </a:txBody>
                  <a:tcPr/>
                </a:tc>
                <a:tc>
                  <a:txBody>
                    <a:bodyPr/>
                    <a:lstStyle/>
                    <a:p>
                      <a:pPr algn="ctr"/>
                      <a:r>
                        <a:rPr lang="ru-RU" sz="2000" dirty="0">
                          <a:solidFill>
                            <a:schemeClr val="tx1"/>
                          </a:solidFill>
                          <a:latin typeface="TT Hoves" pitchFamily="50" charset="-52"/>
                        </a:rPr>
                        <a:t>Порт назначения, </a:t>
                      </a:r>
                      <a:r>
                        <a:rPr lang="en-US" sz="2000" dirty="0">
                          <a:solidFill>
                            <a:schemeClr val="tx1"/>
                          </a:solidFill>
                          <a:latin typeface="TT Hoves" pitchFamily="50" charset="-52"/>
                        </a:rPr>
                        <a:t>Destination Port</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1"/>
                  </a:ext>
                </a:extLst>
              </a:tr>
              <a:tr h="370840">
                <a:tc>
                  <a:txBody>
                    <a:bodyPr/>
                    <a:lstStyle/>
                    <a:p>
                      <a:pPr algn="ctr"/>
                      <a:r>
                        <a:rPr lang="ru-RU" sz="2000" b="1" dirty="0">
                          <a:solidFill>
                            <a:schemeClr val="tx1"/>
                          </a:solidFill>
                          <a:latin typeface="TT Hoves" pitchFamily="50" charset="-52"/>
                        </a:rPr>
                        <a:t>32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gridSpan="4">
                  <a:txBody>
                    <a:bodyPr/>
                    <a:lstStyle/>
                    <a:p>
                      <a:pPr algn="ctr"/>
                      <a:r>
                        <a:rPr lang="ru-RU" sz="2000" dirty="0">
                          <a:solidFill>
                            <a:schemeClr val="tx1"/>
                          </a:solidFill>
                          <a:latin typeface="TT Hoves" pitchFamily="50" charset="-52"/>
                        </a:rPr>
                        <a:t>Порядковый</a:t>
                      </a:r>
                      <a:r>
                        <a:rPr lang="ru-RU" sz="2000" baseline="0" dirty="0">
                          <a:solidFill>
                            <a:schemeClr val="tx1"/>
                          </a:solidFill>
                          <a:latin typeface="TT Hoves" pitchFamily="50" charset="-52"/>
                        </a:rPr>
                        <a:t> номер, </a:t>
                      </a:r>
                      <a:r>
                        <a:rPr lang="en-US" sz="2000" baseline="0" dirty="0">
                          <a:solidFill>
                            <a:schemeClr val="tx1"/>
                          </a:solidFill>
                          <a:latin typeface="TT Hoves" pitchFamily="50" charset="-52"/>
                        </a:rPr>
                        <a:t>Sequence Number (SN)</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hMerge="1">
                  <a:txBody>
                    <a:bodyPr/>
                    <a:lstStyle/>
                    <a:p>
                      <a:endParaRPr lang="ru-RU"/>
                    </a:p>
                  </a:txBody>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val="10002"/>
                  </a:ext>
                </a:extLst>
              </a:tr>
              <a:tr h="370840">
                <a:tc>
                  <a:txBody>
                    <a:bodyPr/>
                    <a:lstStyle/>
                    <a:p>
                      <a:pPr algn="ctr"/>
                      <a:r>
                        <a:rPr lang="ru-RU" sz="2000" b="1" dirty="0">
                          <a:solidFill>
                            <a:schemeClr val="tx1"/>
                          </a:solidFill>
                          <a:latin typeface="TT Hoves" pitchFamily="50" charset="-52"/>
                        </a:rPr>
                        <a:t>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gridSpan="4">
                  <a:txBody>
                    <a:bodyPr/>
                    <a:lstStyle/>
                    <a:p>
                      <a:pPr algn="ctr"/>
                      <a:r>
                        <a:rPr lang="ru-RU" sz="2000" dirty="0">
                          <a:solidFill>
                            <a:schemeClr val="tx1"/>
                          </a:solidFill>
                          <a:latin typeface="TT Hoves" pitchFamily="50" charset="-52"/>
                        </a:rPr>
                        <a:t>Номер</a:t>
                      </a:r>
                      <a:r>
                        <a:rPr lang="ru-RU" sz="2000" baseline="0" dirty="0">
                          <a:solidFill>
                            <a:schemeClr val="tx1"/>
                          </a:solidFill>
                          <a:latin typeface="TT Hoves" pitchFamily="50" charset="-52"/>
                        </a:rPr>
                        <a:t> подтверждения</a:t>
                      </a:r>
                      <a:r>
                        <a:rPr lang="en-US" sz="2000" baseline="0" dirty="0">
                          <a:solidFill>
                            <a:schemeClr val="tx1"/>
                          </a:solidFill>
                          <a:latin typeface="TT Hoves" pitchFamily="50" charset="-52"/>
                        </a:rPr>
                        <a:t>, </a:t>
                      </a:r>
                      <a:r>
                        <a:rPr lang="en-US" sz="2000" baseline="0" dirty="0" err="1">
                          <a:solidFill>
                            <a:schemeClr val="tx1"/>
                          </a:solidFill>
                          <a:latin typeface="TT Hoves" pitchFamily="50" charset="-52"/>
                        </a:rPr>
                        <a:t>Ack</a:t>
                      </a:r>
                      <a:r>
                        <a:rPr lang="en-US" sz="2000" baseline="0" dirty="0">
                          <a:solidFill>
                            <a:schemeClr val="tx1"/>
                          </a:solidFill>
                          <a:latin typeface="TT Hoves" pitchFamily="50" charset="-52"/>
                        </a:rPr>
                        <a:t> Number (ACK SN)</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hMerge="1">
                  <a:txBody>
                    <a:bodyPr/>
                    <a:lstStyle/>
                    <a:p>
                      <a:endParaRPr lang="ru-RU"/>
                    </a:p>
                  </a:txBody>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val="10003"/>
                  </a:ext>
                </a:extLst>
              </a:tr>
              <a:tr h="370840">
                <a:tc>
                  <a:txBody>
                    <a:bodyPr/>
                    <a:lstStyle/>
                    <a:p>
                      <a:pPr algn="ctr"/>
                      <a:r>
                        <a:rPr lang="ru-RU" sz="2000" b="1" dirty="0">
                          <a:solidFill>
                            <a:schemeClr val="tx1"/>
                          </a:solidFill>
                          <a:latin typeface="TT Hoves" pitchFamily="50" charset="-52"/>
                        </a:rPr>
                        <a:t>96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a:txBody>
                    <a:bodyPr/>
                    <a:lstStyle/>
                    <a:p>
                      <a:pPr algn="ctr"/>
                      <a:r>
                        <a:rPr lang="ru-RU" sz="2000" dirty="0">
                          <a:solidFill>
                            <a:schemeClr val="tx1"/>
                          </a:solidFill>
                          <a:latin typeface="TT Hoves" pitchFamily="50" charset="-52"/>
                        </a:rPr>
                        <a:t>Длина</a:t>
                      </a:r>
                      <a:r>
                        <a:rPr lang="ru-RU" sz="2000" baseline="0" dirty="0">
                          <a:solidFill>
                            <a:schemeClr val="tx1"/>
                          </a:solidFill>
                          <a:latin typeface="TT Hoves" pitchFamily="50" charset="-52"/>
                        </a:rPr>
                        <a:t> заголовка</a:t>
                      </a:r>
                      <a:r>
                        <a:rPr lang="en-US" sz="2000" baseline="0" dirty="0">
                          <a:solidFill>
                            <a:schemeClr val="tx1"/>
                          </a:solidFill>
                          <a:latin typeface="TT Hoves" pitchFamily="50" charset="-52"/>
                        </a:rPr>
                        <a:t>, Data offset</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ru-RU" dirty="0">
                          <a:solidFill>
                            <a:schemeClr val="tx1"/>
                          </a:solidFill>
                        </a:rPr>
                        <a:t>Зарезервировано</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r>
                        <a:rPr lang="ru-RU" dirty="0">
                          <a:solidFill>
                            <a:schemeClr val="tx1"/>
                          </a:solidFill>
                        </a:rPr>
                        <a:t>Флаги</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a:r>
                        <a:rPr lang="ru-RU" sz="2000" dirty="0">
                          <a:solidFill>
                            <a:schemeClr val="tx1"/>
                          </a:solidFill>
                          <a:latin typeface="TT Hoves" pitchFamily="50" charset="-52"/>
                        </a:rPr>
                        <a:t>Размер окна,</a:t>
                      </a:r>
                      <a:r>
                        <a:rPr lang="ru-RU" sz="2000" baseline="0" dirty="0">
                          <a:solidFill>
                            <a:schemeClr val="tx1"/>
                          </a:solidFill>
                          <a:latin typeface="TT Hoves" pitchFamily="50" charset="-52"/>
                        </a:rPr>
                        <a:t> </a:t>
                      </a:r>
                      <a:r>
                        <a:rPr lang="en-US" sz="2000" baseline="0" dirty="0">
                          <a:solidFill>
                            <a:schemeClr val="tx1"/>
                          </a:solidFill>
                          <a:latin typeface="TT Hoves" pitchFamily="50" charset="-52"/>
                        </a:rPr>
                        <a:t>Window size</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4"/>
                  </a:ext>
                </a:extLst>
              </a:tr>
              <a:tr h="370840">
                <a:tc>
                  <a:txBody>
                    <a:bodyPr/>
                    <a:lstStyle/>
                    <a:p>
                      <a:pPr algn="ctr"/>
                      <a:r>
                        <a:rPr lang="ru-RU" sz="2000" b="1" dirty="0">
                          <a:solidFill>
                            <a:schemeClr val="tx1"/>
                          </a:solidFill>
                          <a:latin typeface="TT Hoves" pitchFamily="50" charset="-52"/>
                        </a:rPr>
                        <a:t>128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gridSpan="3">
                  <a:txBody>
                    <a:bodyPr/>
                    <a:lstStyle/>
                    <a:p>
                      <a:pPr algn="ctr"/>
                      <a:r>
                        <a:rPr lang="ru-RU" sz="2000" dirty="0">
                          <a:solidFill>
                            <a:schemeClr val="tx1"/>
                          </a:solidFill>
                          <a:latin typeface="TT Hoves" pitchFamily="50" charset="-52"/>
                        </a:rPr>
                        <a:t>Контрольная</a:t>
                      </a:r>
                      <a:r>
                        <a:rPr lang="ru-RU" sz="2000" baseline="0" dirty="0">
                          <a:solidFill>
                            <a:schemeClr val="tx1"/>
                          </a:solidFill>
                          <a:latin typeface="TT Hoves" pitchFamily="50" charset="-52"/>
                        </a:rPr>
                        <a:t> сумма, </a:t>
                      </a:r>
                      <a:r>
                        <a:rPr lang="en-US" sz="2000" baseline="0" dirty="0">
                          <a:solidFill>
                            <a:schemeClr val="tx1"/>
                          </a:solidFill>
                          <a:latin typeface="TT Hoves" pitchFamily="50" charset="-52"/>
                        </a:rPr>
                        <a:t>Checksum</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hMerge="1">
                  <a:txBody>
                    <a:bodyPr/>
                    <a:lstStyle/>
                    <a:p>
                      <a:endParaRPr lang="ru-RU"/>
                    </a:p>
                  </a:txBody>
                  <a:tcPr/>
                </a:tc>
                <a:tc hMerge="1">
                  <a:txBody>
                    <a:bodyPr/>
                    <a:lstStyle/>
                    <a:p>
                      <a:endParaRPr lang="ru-RU"/>
                    </a:p>
                  </a:txBody>
                  <a:tcPr/>
                </a:tc>
                <a:tc>
                  <a:txBody>
                    <a:bodyPr/>
                    <a:lstStyle/>
                    <a:p>
                      <a:pPr algn="ctr"/>
                      <a:r>
                        <a:rPr lang="ru-RU" sz="2000" dirty="0">
                          <a:solidFill>
                            <a:schemeClr val="tx1"/>
                          </a:solidFill>
                          <a:latin typeface="TT Hoves" pitchFamily="50" charset="-52"/>
                        </a:rPr>
                        <a:t>Указатель важности,</a:t>
                      </a:r>
                      <a:r>
                        <a:rPr lang="ru-RU" sz="2000" baseline="0" dirty="0">
                          <a:solidFill>
                            <a:schemeClr val="tx1"/>
                          </a:solidFill>
                          <a:latin typeface="TT Hoves" pitchFamily="50" charset="-52"/>
                        </a:rPr>
                        <a:t> </a:t>
                      </a:r>
                      <a:r>
                        <a:rPr lang="en-US" sz="2000" baseline="0" dirty="0">
                          <a:solidFill>
                            <a:schemeClr val="tx1"/>
                          </a:solidFill>
                          <a:latin typeface="TT Hoves" pitchFamily="50" charset="-52"/>
                        </a:rPr>
                        <a:t>Urgent Point</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0005"/>
                  </a:ext>
                </a:extLst>
              </a:tr>
              <a:tr h="370840">
                <a:tc>
                  <a:txBody>
                    <a:bodyPr/>
                    <a:lstStyle/>
                    <a:p>
                      <a:pPr algn="ctr"/>
                      <a:r>
                        <a:rPr lang="ru-RU" sz="2000" b="1" dirty="0">
                          <a:solidFill>
                            <a:schemeClr val="tx1"/>
                          </a:solidFill>
                          <a:latin typeface="TT Hoves" pitchFamily="50" charset="-52"/>
                        </a:rPr>
                        <a:t>160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gridSpan="4">
                  <a:txBody>
                    <a:bodyPr/>
                    <a:lstStyle/>
                    <a:p>
                      <a:pPr algn="ctr"/>
                      <a:r>
                        <a:rPr lang="ru-RU" sz="2000" dirty="0">
                          <a:solidFill>
                            <a:schemeClr val="tx1"/>
                          </a:solidFill>
                          <a:latin typeface="TT Hoves" pitchFamily="50" charset="-52"/>
                        </a:rPr>
                        <a:t>Опции</a:t>
                      </a:r>
                      <a:r>
                        <a:rPr lang="ru-RU" sz="2000" baseline="0" dirty="0">
                          <a:solidFill>
                            <a:schemeClr val="tx1"/>
                          </a:solidFill>
                          <a:latin typeface="TT Hoves" pitchFamily="50" charset="-52"/>
                        </a:rPr>
                        <a:t> (необязательные)</a:t>
                      </a:r>
                      <a:endParaRPr lang="ru-RU" sz="2000" dirty="0">
                        <a:solidFill>
                          <a:schemeClr val="tx1"/>
                        </a:solidFill>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hMerge="1">
                  <a:txBody>
                    <a:bodyPr/>
                    <a:lstStyle/>
                    <a:p>
                      <a:endParaRPr lang="ru-RU"/>
                    </a:p>
                  </a:txBody>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val="10006"/>
                  </a:ext>
                </a:extLst>
              </a:tr>
              <a:tr h="370840">
                <a:tc>
                  <a:txBody>
                    <a:bodyPr/>
                    <a:lstStyle/>
                    <a:p>
                      <a:pPr algn="ctr"/>
                      <a:r>
                        <a:rPr lang="ru-RU" sz="2000" b="1" dirty="0">
                          <a:solidFill>
                            <a:schemeClr val="tx1"/>
                          </a:solidFill>
                          <a:latin typeface="TT Hoves" pitchFamily="50" charset="-52"/>
                        </a:rPr>
                        <a:t>160/192+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20000"/>
                        <a:lumOff val="80000"/>
                      </a:schemeClr>
                    </a:solidFill>
                  </a:tcPr>
                </a:tc>
                <a:tc gridSpan="4">
                  <a:txBody>
                    <a:bodyPr/>
                    <a:lstStyle/>
                    <a:p>
                      <a:pPr algn="ctr"/>
                      <a:r>
                        <a:rPr lang="ru-RU" sz="2000" dirty="0">
                          <a:solidFill>
                            <a:schemeClr val="tx1"/>
                          </a:solidFill>
                          <a:latin typeface="TT Hoves" pitchFamily="50" charset="-52"/>
                        </a:rPr>
                        <a:t>Данные</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hMerge="1">
                  <a:txBody>
                    <a:bodyPr/>
                    <a:lstStyle/>
                    <a:p>
                      <a:endParaRPr lang="ru-RU"/>
                    </a:p>
                  </a:txBody>
                  <a:tcPr/>
                </a:tc>
                <a:tc hMerge="1">
                  <a:txBody>
                    <a:bodyPr/>
                    <a:lstStyle/>
                    <a:p>
                      <a:endParaRPr lang="ru-RU"/>
                    </a:p>
                  </a:txBody>
                  <a:tcPr/>
                </a:tc>
                <a:tc hMerge="1">
                  <a:txBody>
                    <a:bodyPr/>
                    <a:lstStyle/>
                    <a:p>
                      <a:endParaRPr lang="ru-RU"/>
                    </a:p>
                  </a:txBody>
                  <a:tcPr/>
                </a:tc>
                <a:extLst>
                  <a:ext uri="{0D108BD9-81ED-4DB2-BD59-A6C34878D82A}">
                    <a16:rowId xmlns:a16="http://schemas.microsoft.com/office/drawing/2014/main" val="10007"/>
                  </a:ext>
                </a:extLst>
              </a:tr>
            </a:tbl>
          </a:graphicData>
        </a:graphic>
      </p:graphicFrame>
      <p:sp>
        <p:nvSpPr>
          <p:cNvPr id="13"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sp>
        <p:nvSpPr>
          <p:cNvPr id="14" name="TextBox 13"/>
          <p:cNvSpPr txBox="1"/>
          <p:nvPr/>
        </p:nvSpPr>
        <p:spPr>
          <a:xfrm>
            <a:off x="5365376" y="5747429"/>
            <a:ext cx="3388659" cy="338554"/>
          </a:xfrm>
          <a:prstGeom prst="rect">
            <a:avLst/>
          </a:prstGeom>
          <a:noFill/>
        </p:spPr>
        <p:txBody>
          <a:bodyPr wrap="square" rtlCol="0">
            <a:spAutoFit/>
          </a:bodyPr>
          <a:lstStyle/>
          <a:p>
            <a:r>
              <a:rPr lang="ru-RU" sz="1600" dirty="0">
                <a:latin typeface="TT Hoves" pitchFamily="50" charset="-52"/>
              </a:rPr>
              <a:t>Структура заголовка</a:t>
            </a:r>
          </a:p>
        </p:txBody>
      </p:sp>
    </p:spTree>
    <p:extLst>
      <p:ext uri="{BB962C8B-B14F-4D97-AF65-F5344CB8AC3E}">
        <p14:creationId xmlns:p14="http://schemas.microsoft.com/office/powerpoint/2010/main" val="19922799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p:cNvSpPr>
            <a:spLocks noGrp="1"/>
          </p:cNvSpPr>
          <p:nvPr>
            <p:ph type="sldNum" sz="quarter" idx="12"/>
          </p:nvPr>
        </p:nvSpPr>
        <p:spPr/>
        <p:txBody>
          <a:bodyPr/>
          <a:lstStyle/>
          <a:p>
            <a:fld id="{3B5CA0C3-2E3F-4C16-8F43-1643E3AA67E7}" type="slidenum">
              <a:rPr lang="ru-RU" smtClean="0"/>
              <a:t>5</a:t>
            </a:fld>
            <a:endParaRPr lang="ru-RU"/>
          </a:p>
        </p:txBody>
      </p:sp>
      <p:sp>
        <p:nvSpPr>
          <p:cNvPr id="4" name="Заголовок 3"/>
          <p:cNvSpPr>
            <a:spLocks noGrp="1"/>
          </p:cNvSpPr>
          <p:nvPr>
            <p:ph type="title"/>
          </p:nvPr>
        </p:nvSpPr>
        <p:spPr>
          <a:xfrm>
            <a:off x="4577865" y="1044946"/>
            <a:ext cx="4404771" cy="1097927"/>
          </a:xfrm>
        </p:spPr>
        <p:txBody>
          <a:bodyPr>
            <a:normAutofit/>
          </a:bodyPr>
          <a:lstStyle/>
          <a:p>
            <a:r>
              <a:rPr lang="ru-RU" sz="4000" b="1" dirty="0">
                <a:effectLst>
                  <a:outerShdw blurRad="38100" dist="38100" dir="2700000" algn="tl">
                    <a:srgbClr val="000000">
                      <a:alpha val="43137"/>
                    </a:srgbClr>
                  </a:outerShdw>
                </a:effectLst>
                <a:latin typeface="TT Hoves DemiBold" panose="02000503030000020004" pitchFamily="2" charset="-52"/>
              </a:rPr>
              <a:t>Флаги </a:t>
            </a:r>
            <a:r>
              <a:rPr lang="en-US" sz="4000" b="1" dirty="0">
                <a:effectLst>
                  <a:outerShdw blurRad="38100" dist="38100" dir="2700000" algn="tl">
                    <a:srgbClr val="000000">
                      <a:alpha val="43137"/>
                    </a:srgbClr>
                  </a:outerShdw>
                </a:effectLst>
                <a:latin typeface="TT Hoves DemiBold" panose="02000503030000020004" pitchFamily="2" charset="-52"/>
              </a:rPr>
              <a:t>TCP</a:t>
            </a:r>
            <a:endParaRPr lang="ru-RU" sz="4000" b="1" dirty="0">
              <a:effectLst>
                <a:outerShdw blurRad="38100" dist="38100" dir="2700000" algn="tl">
                  <a:srgbClr val="000000">
                    <a:alpha val="43137"/>
                  </a:srgbClr>
                </a:outerShdw>
              </a:effectLst>
              <a:latin typeface="TT Hoves DemiBold" panose="02000503030000020004" pitchFamily="2" charset="-52"/>
            </a:endParaRPr>
          </a:p>
        </p:txBody>
      </p:sp>
      <p:sp>
        <p:nvSpPr>
          <p:cNvPr id="5"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graphicFrame>
        <p:nvGraphicFramePr>
          <p:cNvPr id="6" name="Таблица 5"/>
          <p:cNvGraphicFramePr>
            <a:graphicFrameLocks noGrp="1"/>
          </p:cNvGraphicFramePr>
          <p:nvPr>
            <p:extLst>
              <p:ext uri="{D42A27DB-BD31-4B8C-83A1-F6EECF244321}">
                <p14:modId xmlns:p14="http://schemas.microsoft.com/office/powerpoint/2010/main" val="4290235032"/>
              </p:ext>
            </p:extLst>
          </p:nvPr>
        </p:nvGraphicFramePr>
        <p:xfrm>
          <a:off x="1386540" y="1943348"/>
          <a:ext cx="9532472" cy="3992880"/>
        </p:xfrm>
        <a:graphic>
          <a:graphicData uri="http://schemas.openxmlformats.org/drawingml/2006/table">
            <a:tbl>
              <a:tblPr firstRow="1" bandRow="1">
                <a:tableStyleId>{6E25E649-3F16-4E02-A733-19D2CDBF48F0}</a:tableStyleId>
              </a:tblPr>
              <a:tblGrid>
                <a:gridCol w="1060825">
                  <a:extLst>
                    <a:ext uri="{9D8B030D-6E8A-4147-A177-3AD203B41FA5}">
                      <a16:colId xmlns:a16="http://schemas.microsoft.com/office/drawing/2014/main" val="20000"/>
                    </a:ext>
                  </a:extLst>
                </a:gridCol>
                <a:gridCol w="8471647">
                  <a:extLst>
                    <a:ext uri="{9D8B030D-6E8A-4147-A177-3AD203B41FA5}">
                      <a16:colId xmlns:a16="http://schemas.microsoft.com/office/drawing/2014/main" val="20001"/>
                    </a:ext>
                  </a:extLst>
                </a:gridCol>
              </a:tblGrid>
              <a:tr h="370840">
                <a:tc>
                  <a:txBody>
                    <a:bodyPr/>
                    <a:lstStyle/>
                    <a:p>
                      <a:pPr algn="ctr"/>
                      <a:r>
                        <a:rPr lang="ru-RU" sz="2000" dirty="0">
                          <a:latin typeface="TT Hoves" pitchFamily="50" charset="-52"/>
                        </a:rPr>
                        <a:t>Флаг</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2000" dirty="0">
                          <a:latin typeface="TT Hoves" pitchFamily="50" charset="-52"/>
                        </a:rPr>
                        <a:t>Роль</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0"/>
                  </a:ext>
                </a:extLst>
              </a:tr>
              <a:tr h="370840">
                <a:tc>
                  <a:txBody>
                    <a:bodyPr/>
                    <a:lstStyle/>
                    <a:p>
                      <a:pPr algn="ctr"/>
                      <a:r>
                        <a:rPr lang="en-US" sz="2000" dirty="0">
                          <a:latin typeface="TT Hoves" pitchFamily="50" charset="-52"/>
                        </a:rPr>
                        <a:t>SYN</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2000" dirty="0">
                          <a:latin typeface="TT Hoves" pitchFamily="50" charset="-52"/>
                        </a:rPr>
                        <a:t>Синхронизация – первый флаг между двумя хостами,</a:t>
                      </a:r>
                      <a:r>
                        <a:rPr lang="ru-RU" sz="2000" baseline="0" dirty="0">
                          <a:latin typeface="TT Hoves" pitchFamily="50" charset="-52"/>
                        </a:rPr>
                        <a:t> </a:t>
                      </a:r>
                      <a:br>
                        <a:rPr lang="ru-RU" sz="2000" baseline="0" dirty="0">
                          <a:latin typeface="TT Hoves" pitchFamily="50" charset="-52"/>
                        </a:rPr>
                      </a:br>
                      <a:r>
                        <a:rPr lang="ru-RU" sz="2000" baseline="0" dirty="0">
                          <a:latin typeface="TT Hoves" pitchFamily="50" charset="-52"/>
                        </a:rPr>
                        <a:t>используется для установки соединения</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1"/>
                  </a:ext>
                </a:extLst>
              </a:tr>
              <a:tr h="370840">
                <a:tc>
                  <a:txBody>
                    <a:bodyPr/>
                    <a:lstStyle/>
                    <a:p>
                      <a:pPr algn="ctr"/>
                      <a:r>
                        <a:rPr lang="en-US" sz="2000" dirty="0">
                          <a:latin typeface="TT Hoves" pitchFamily="50" charset="-52"/>
                        </a:rPr>
                        <a:t>ACK</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2000" dirty="0">
                          <a:latin typeface="TT Hoves" pitchFamily="50" charset="-52"/>
                        </a:rPr>
                        <a:t>Подтверждено –</a:t>
                      </a:r>
                      <a:r>
                        <a:rPr lang="ru-RU" sz="2000" baseline="0" dirty="0">
                          <a:latin typeface="TT Hoves" pitchFamily="50" charset="-52"/>
                        </a:rPr>
                        <a:t> Подтверждение получения пакета</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2"/>
                  </a:ext>
                </a:extLst>
              </a:tr>
              <a:tr h="370840">
                <a:tc>
                  <a:txBody>
                    <a:bodyPr/>
                    <a:lstStyle/>
                    <a:p>
                      <a:pPr algn="ctr"/>
                      <a:r>
                        <a:rPr lang="en-US" sz="2000" dirty="0">
                          <a:latin typeface="TT Hoves" pitchFamily="50" charset="-52"/>
                        </a:rPr>
                        <a:t>RST</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2000" dirty="0">
                          <a:latin typeface="TT Hoves" pitchFamily="50" charset="-52"/>
                        </a:rPr>
                        <a:t>Сброс – запрашивает</a:t>
                      </a:r>
                      <a:r>
                        <a:rPr lang="ru-RU" sz="2000" baseline="0" dirty="0">
                          <a:latin typeface="TT Hoves" pitchFamily="50" charset="-52"/>
                        </a:rPr>
                        <a:t> разрыв соединения. </a:t>
                      </a:r>
                      <a:br>
                        <a:rPr lang="ru-RU" sz="2000" baseline="0" dirty="0">
                          <a:latin typeface="TT Hoves" pitchFamily="50" charset="-52"/>
                        </a:rPr>
                      </a:br>
                      <a:r>
                        <a:rPr lang="ru-RU" sz="2000" baseline="0" dirty="0">
                          <a:latin typeface="TT Hoves" pitchFamily="50" charset="-52"/>
                        </a:rPr>
                        <a:t>Последний пакет, отправленный клиентом</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3"/>
                  </a:ext>
                </a:extLst>
              </a:tr>
              <a:tr h="370840">
                <a:tc>
                  <a:txBody>
                    <a:bodyPr/>
                    <a:lstStyle/>
                    <a:p>
                      <a:pPr algn="ctr"/>
                      <a:r>
                        <a:rPr lang="en-US" sz="2000" dirty="0">
                          <a:latin typeface="TT Hoves" pitchFamily="50" charset="-52"/>
                        </a:rPr>
                        <a:t>FIN</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2000" b="0" i="0" kern="1200" dirty="0">
                          <a:solidFill>
                            <a:schemeClr val="dk1"/>
                          </a:solidFill>
                          <a:effectLst/>
                          <a:latin typeface="TT Hoves" pitchFamily="50" charset="-52"/>
                          <a:ea typeface="+mn-ea"/>
                          <a:cs typeface="+mn-cs"/>
                        </a:rPr>
                        <a:t>Сообщает другой стороне что все пакеты </a:t>
                      </a:r>
                      <a:br>
                        <a:rPr lang="ru-RU" sz="2000" b="0" i="0" kern="1200" dirty="0">
                          <a:solidFill>
                            <a:schemeClr val="dk1"/>
                          </a:solidFill>
                          <a:effectLst/>
                          <a:latin typeface="TT Hoves" pitchFamily="50" charset="-52"/>
                          <a:ea typeface="+mn-ea"/>
                          <a:cs typeface="+mn-cs"/>
                        </a:rPr>
                      </a:br>
                      <a:r>
                        <a:rPr lang="ru-RU" sz="2000" b="0" i="0" kern="1200" dirty="0">
                          <a:solidFill>
                            <a:schemeClr val="dk1"/>
                          </a:solidFill>
                          <a:effectLst/>
                          <a:latin typeface="TT Hoves" pitchFamily="50" charset="-52"/>
                          <a:ea typeface="+mn-ea"/>
                          <a:cs typeface="+mn-cs"/>
                        </a:rPr>
                        <a:t>были отправлены, и соединение пора завершить</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4"/>
                  </a:ext>
                </a:extLst>
              </a:tr>
              <a:tr h="370840">
                <a:tc>
                  <a:txBody>
                    <a:bodyPr/>
                    <a:lstStyle/>
                    <a:p>
                      <a:pPr algn="ctr"/>
                      <a:r>
                        <a:rPr lang="en-US" sz="2000" dirty="0">
                          <a:latin typeface="TT Hoves" pitchFamily="50" charset="-52"/>
                        </a:rPr>
                        <a:t>PSH</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2000" dirty="0">
                          <a:latin typeface="TT Hoves" pitchFamily="50" charset="-52"/>
                        </a:rPr>
                        <a:t>Используется,</a:t>
                      </a:r>
                      <a:r>
                        <a:rPr lang="ru-RU" sz="2000" baseline="0" dirty="0">
                          <a:latin typeface="TT Hoves" pitchFamily="50" charset="-52"/>
                        </a:rPr>
                        <a:t> если необходимо </a:t>
                      </a:r>
                      <a:br>
                        <a:rPr lang="ru-RU" sz="2000" baseline="0" dirty="0">
                          <a:latin typeface="TT Hoves" pitchFamily="50" charset="-52"/>
                        </a:rPr>
                      </a:br>
                      <a:r>
                        <a:rPr lang="ru-RU" sz="2000" baseline="0" dirty="0">
                          <a:latin typeface="TT Hoves" pitchFamily="50" charset="-52"/>
                        </a:rPr>
                        <a:t>немедленно отправить все данные из буфера</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5"/>
                  </a:ext>
                </a:extLst>
              </a:tr>
              <a:tr h="370840">
                <a:tc>
                  <a:txBody>
                    <a:bodyPr/>
                    <a:lstStyle/>
                    <a:p>
                      <a:pPr algn="ctr"/>
                      <a:r>
                        <a:rPr lang="en-US" sz="2000" dirty="0">
                          <a:latin typeface="TT Hoves" pitchFamily="50" charset="-52"/>
                        </a:rPr>
                        <a:t>URG</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ru-RU" sz="2000" b="0" i="0" kern="1200" dirty="0">
                          <a:solidFill>
                            <a:schemeClr val="dk1"/>
                          </a:solidFill>
                          <a:effectLst/>
                          <a:latin typeface="TT Hoves" pitchFamily="50" charset="-52"/>
                          <a:ea typeface="+mn-ea"/>
                          <a:cs typeface="+mn-cs"/>
                        </a:rPr>
                        <a:t>Указатель важности. 0 если не используется, 1 – используется</a:t>
                      </a:r>
                      <a:endParaRPr lang="ru-RU" sz="2000" dirty="0">
                        <a:latin typeface="TT Hoves" pitchFamily="50" charset="-52"/>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859754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Текст 5"/>
          <p:cNvSpPr>
            <a:spLocks noGrp="1"/>
          </p:cNvSpPr>
          <p:nvPr>
            <p:ph type="body" sz="half" idx="2"/>
          </p:nvPr>
        </p:nvSpPr>
        <p:spPr>
          <a:xfrm>
            <a:off x="5349712" y="2492490"/>
            <a:ext cx="4923841" cy="3101485"/>
          </a:xfrm>
        </p:spPr>
        <p:txBody>
          <a:bodyPr>
            <a:normAutofit/>
          </a:bodyPr>
          <a:lstStyle/>
          <a:p>
            <a:pPr>
              <a:lnSpc>
                <a:spcPct val="150000"/>
              </a:lnSpc>
            </a:pPr>
            <a:r>
              <a:rPr lang="ru-RU" sz="2000" dirty="0">
                <a:latin typeface="TT Hoves" pitchFamily="50" charset="-52"/>
              </a:rPr>
              <a:t>TCP-соединение можно разделить на 3 стадии:</a:t>
            </a:r>
          </a:p>
          <a:p>
            <a:pPr marL="342900" indent="-342900">
              <a:lnSpc>
                <a:spcPct val="150000"/>
              </a:lnSpc>
              <a:buFont typeface="Wingdings" panose="05000000000000000000" pitchFamily="2" charset="2"/>
              <a:buChar char="v"/>
            </a:pPr>
            <a:r>
              <a:rPr lang="ru-RU" sz="2000" dirty="0">
                <a:latin typeface="TT Hoves" pitchFamily="50" charset="-52"/>
              </a:rPr>
              <a:t>Установка соединения</a:t>
            </a:r>
          </a:p>
          <a:p>
            <a:pPr marL="342900" indent="-342900">
              <a:lnSpc>
                <a:spcPct val="150000"/>
              </a:lnSpc>
              <a:buFont typeface="Wingdings" panose="05000000000000000000" pitchFamily="2" charset="2"/>
              <a:buChar char="v"/>
            </a:pPr>
            <a:r>
              <a:rPr lang="ru-RU" sz="2000" dirty="0">
                <a:latin typeface="TT Hoves" pitchFamily="50" charset="-52"/>
              </a:rPr>
              <a:t>Передача данных</a:t>
            </a:r>
          </a:p>
          <a:p>
            <a:pPr marL="342900" indent="-342900">
              <a:lnSpc>
                <a:spcPct val="150000"/>
              </a:lnSpc>
              <a:buFont typeface="Wingdings" panose="05000000000000000000" pitchFamily="2" charset="2"/>
              <a:buChar char="v"/>
            </a:pPr>
            <a:r>
              <a:rPr lang="ru-RU" sz="2000" dirty="0">
                <a:latin typeface="TT Hoves" pitchFamily="50" charset="-52"/>
              </a:rPr>
              <a:t>Завершение соединения</a:t>
            </a:r>
          </a:p>
          <a:p>
            <a:endParaRPr lang="ru-RU" sz="2000" dirty="0">
              <a:latin typeface="TT Hoves" pitchFamily="50" charset="-52"/>
            </a:endParaRPr>
          </a:p>
        </p:txBody>
      </p:sp>
      <p:sp>
        <p:nvSpPr>
          <p:cNvPr id="5" name="Заголовок 4"/>
          <p:cNvSpPr>
            <a:spLocks noGrp="1"/>
          </p:cNvSpPr>
          <p:nvPr>
            <p:ph type="title"/>
          </p:nvPr>
        </p:nvSpPr>
        <p:spPr>
          <a:xfrm>
            <a:off x="5320637" y="1071840"/>
            <a:ext cx="5289092" cy="1097927"/>
          </a:xfrm>
        </p:spPr>
        <p:txBody>
          <a:bodyPr>
            <a:normAutofit/>
          </a:bodyPr>
          <a:lstStyle/>
          <a:p>
            <a:r>
              <a:rPr lang="en-US" sz="4000" b="1" dirty="0">
                <a:effectLst>
                  <a:outerShdw blurRad="38100" dist="38100" dir="2700000" algn="tl">
                    <a:srgbClr val="000000">
                      <a:alpha val="43137"/>
                    </a:srgbClr>
                  </a:outerShdw>
                </a:effectLst>
                <a:latin typeface="TT Hoves DemiBold" panose="02000503030000020004" pitchFamily="2" charset="-52"/>
              </a:rPr>
              <a:t>TCP </a:t>
            </a:r>
            <a:r>
              <a:rPr lang="ru-RU" sz="4000" b="1" dirty="0">
                <a:effectLst>
                  <a:outerShdw blurRad="38100" dist="38100" dir="2700000" algn="tl">
                    <a:srgbClr val="000000">
                      <a:alpha val="43137"/>
                    </a:srgbClr>
                  </a:outerShdw>
                </a:effectLst>
                <a:latin typeface="TT Hoves DemiBold" panose="02000503030000020004" pitchFamily="2" charset="-52"/>
              </a:rPr>
              <a:t>соединение</a:t>
            </a:r>
          </a:p>
        </p:txBody>
      </p:sp>
      <p:sp>
        <p:nvSpPr>
          <p:cNvPr id="2" name="Номер слайда 1"/>
          <p:cNvSpPr>
            <a:spLocks noGrp="1"/>
          </p:cNvSpPr>
          <p:nvPr>
            <p:ph type="sldNum" sz="quarter" idx="12"/>
          </p:nvPr>
        </p:nvSpPr>
        <p:spPr/>
        <p:txBody>
          <a:bodyPr/>
          <a:lstStyle/>
          <a:p>
            <a:fld id="{3B5CA0C3-2E3F-4C16-8F43-1643E3AA67E7}" type="slidenum">
              <a:rPr lang="ru-RU" smtClean="0"/>
              <a:t>6</a:t>
            </a:fld>
            <a:endParaRPr lang="ru-RU"/>
          </a:p>
        </p:txBody>
      </p:sp>
      <p:sp>
        <p:nvSpPr>
          <p:cNvPr id="10"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spTree>
    <p:extLst>
      <p:ext uri="{BB962C8B-B14F-4D97-AF65-F5344CB8AC3E}">
        <p14:creationId xmlns:p14="http://schemas.microsoft.com/office/powerpoint/2010/main" val="9146373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Номер слайда 7"/>
          <p:cNvSpPr>
            <a:spLocks noGrp="1"/>
          </p:cNvSpPr>
          <p:nvPr>
            <p:ph type="sldNum" sz="quarter" idx="12"/>
          </p:nvPr>
        </p:nvSpPr>
        <p:spPr/>
        <p:txBody>
          <a:bodyPr/>
          <a:lstStyle/>
          <a:p>
            <a:fld id="{3B5CA0C3-2E3F-4C16-8F43-1643E3AA67E7}" type="slidenum">
              <a:rPr lang="ru-RU" smtClean="0"/>
              <a:pPr/>
              <a:t>7</a:t>
            </a:fld>
            <a:endParaRPr lang="ru-RU"/>
          </a:p>
        </p:txBody>
      </p:sp>
      <p:sp>
        <p:nvSpPr>
          <p:cNvPr id="11" name="Текст 10"/>
          <p:cNvSpPr>
            <a:spLocks noGrp="1"/>
          </p:cNvSpPr>
          <p:nvPr>
            <p:ph type="body" sz="half" idx="2"/>
          </p:nvPr>
        </p:nvSpPr>
        <p:spPr>
          <a:xfrm>
            <a:off x="914400" y="2169763"/>
            <a:ext cx="4827494" cy="3780188"/>
          </a:xfrm>
        </p:spPr>
        <p:txBody>
          <a:bodyPr>
            <a:noAutofit/>
          </a:bodyPr>
          <a:lstStyle/>
          <a:p>
            <a:pPr marL="0" indent="0" algn="just">
              <a:buNone/>
            </a:pPr>
            <a:r>
              <a:rPr lang="ru-RU" sz="2000" dirty="0">
                <a:latin typeface="TT Hoves" pitchFamily="50" charset="-52"/>
              </a:rPr>
              <a:t>Процесс установки соединения называется трёхэтапное рукопожатие. Оно отвечает за связь между сетевыми устройствами, использующими </a:t>
            </a:r>
            <a:r>
              <a:rPr lang="en-US" sz="2000" dirty="0">
                <a:latin typeface="TT Hoves" pitchFamily="50" charset="-52"/>
              </a:rPr>
              <a:t>TCP.</a:t>
            </a:r>
          </a:p>
          <a:p>
            <a:pPr marL="0" indent="0">
              <a:buNone/>
            </a:pPr>
            <a:r>
              <a:rPr lang="ru-RU" sz="2000" dirty="0">
                <a:latin typeface="TT Hoves" pitchFamily="50" charset="-52"/>
              </a:rPr>
              <a:t>Рукопожатие включает в себя шаги:</a:t>
            </a:r>
          </a:p>
          <a:p>
            <a:pPr marL="342900" indent="-342900" algn="just">
              <a:buAutoNum type="arabicPeriod"/>
            </a:pPr>
            <a:r>
              <a:rPr lang="ru-RU" sz="2000" dirty="0">
                <a:latin typeface="TT Hoves" pitchFamily="50" charset="-52"/>
              </a:rPr>
              <a:t>Клиент отправляет </a:t>
            </a:r>
            <a:r>
              <a:rPr lang="en-US" sz="2000" dirty="0">
                <a:latin typeface="TT Hoves" pitchFamily="50" charset="-52"/>
              </a:rPr>
              <a:t>“SYN”</a:t>
            </a:r>
          </a:p>
          <a:p>
            <a:pPr marL="342900" indent="-342900" algn="just">
              <a:buAutoNum type="arabicPeriod"/>
            </a:pPr>
            <a:r>
              <a:rPr lang="ru-RU" sz="2000" dirty="0">
                <a:latin typeface="TT Hoves" pitchFamily="50" charset="-52"/>
              </a:rPr>
              <a:t>Сервер отвечает </a:t>
            </a:r>
            <a:r>
              <a:rPr lang="en-US" sz="2000" dirty="0">
                <a:latin typeface="TT Hoves" pitchFamily="50" charset="-52"/>
              </a:rPr>
              <a:t>“SYN-ACK”</a:t>
            </a:r>
          </a:p>
          <a:p>
            <a:pPr marL="342900" indent="-342900" algn="just">
              <a:buAutoNum type="arabicPeriod"/>
            </a:pPr>
            <a:r>
              <a:rPr lang="ru-RU" sz="2000" dirty="0">
                <a:latin typeface="TT Hoves" pitchFamily="50" charset="-52"/>
              </a:rPr>
              <a:t>Клиент подтверждает с помощью «</a:t>
            </a:r>
            <a:r>
              <a:rPr lang="en-US" sz="2000" dirty="0">
                <a:latin typeface="TT Hoves" pitchFamily="50" charset="-52"/>
              </a:rPr>
              <a:t>ACK</a:t>
            </a:r>
            <a:r>
              <a:rPr lang="ru-RU" sz="2000" dirty="0">
                <a:latin typeface="TT Hoves" pitchFamily="50" charset="-52"/>
              </a:rPr>
              <a:t>»</a:t>
            </a:r>
            <a:endParaRPr lang="en-US" sz="2000" dirty="0">
              <a:latin typeface="TT Hoves" pitchFamily="50" charset="-52"/>
            </a:endParaRPr>
          </a:p>
        </p:txBody>
      </p:sp>
      <p:sp>
        <p:nvSpPr>
          <p:cNvPr id="10" name="Заголовок 9"/>
          <p:cNvSpPr>
            <a:spLocks noGrp="1"/>
          </p:cNvSpPr>
          <p:nvPr>
            <p:ph type="title"/>
          </p:nvPr>
        </p:nvSpPr>
        <p:spPr/>
        <p:txBody>
          <a:bodyPr>
            <a:normAutofit/>
          </a:bodyPr>
          <a:lstStyle/>
          <a:p>
            <a:r>
              <a:rPr lang="ru-RU" sz="4000" b="1" dirty="0">
                <a:effectLst>
                  <a:outerShdw blurRad="38100" dist="38100" dir="2700000" algn="tl">
                    <a:srgbClr val="000000">
                      <a:alpha val="43137"/>
                    </a:srgbClr>
                  </a:outerShdw>
                </a:effectLst>
                <a:latin typeface="TT Hoves DemiBold" panose="02000503030000020004" pitchFamily="2" charset="-52"/>
              </a:rPr>
              <a:t>Процесс установки соединения</a:t>
            </a:r>
          </a:p>
        </p:txBody>
      </p:sp>
      <p:pic>
        <p:nvPicPr>
          <p:cNvPr id="13" name="Рисунок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7023" y="2196802"/>
            <a:ext cx="4663440" cy="3459480"/>
          </a:xfrm>
          <a:prstGeom prst="rect">
            <a:avLst/>
          </a:prstGeom>
        </p:spPr>
      </p:pic>
      <p:sp>
        <p:nvSpPr>
          <p:cNvPr id="14"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spTree>
    <p:extLst>
      <p:ext uri="{BB962C8B-B14F-4D97-AF65-F5344CB8AC3E}">
        <p14:creationId xmlns:p14="http://schemas.microsoft.com/office/powerpoint/2010/main" val="307030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p:cNvSpPr>
            <a:spLocks noGrp="1"/>
          </p:cNvSpPr>
          <p:nvPr>
            <p:ph type="sldNum" sz="quarter" idx="12"/>
          </p:nvPr>
        </p:nvSpPr>
        <p:spPr/>
        <p:txBody>
          <a:bodyPr/>
          <a:lstStyle/>
          <a:p>
            <a:fld id="{3B5CA0C3-2E3F-4C16-8F43-1643E3AA67E7}" type="slidenum">
              <a:rPr lang="ru-RU" smtClean="0"/>
              <a:t>8</a:t>
            </a:fld>
            <a:endParaRPr lang="ru-RU"/>
          </a:p>
        </p:txBody>
      </p:sp>
      <p:sp>
        <p:nvSpPr>
          <p:cNvPr id="3" name="Текст 2"/>
          <p:cNvSpPr>
            <a:spLocks noGrp="1"/>
          </p:cNvSpPr>
          <p:nvPr>
            <p:ph type="body" sz="half" idx="2"/>
          </p:nvPr>
        </p:nvSpPr>
        <p:spPr>
          <a:xfrm>
            <a:off x="779929" y="2169763"/>
            <a:ext cx="4719918" cy="3780188"/>
          </a:xfrm>
        </p:spPr>
        <p:txBody>
          <a:bodyPr>
            <a:noAutofit/>
          </a:bodyPr>
          <a:lstStyle/>
          <a:p>
            <a:pPr marL="0" indent="0">
              <a:buNone/>
            </a:pPr>
            <a:r>
              <a:rPr lang="ru-RU" sz="2000" dirty="0">
                <a:latin typeface="TT Hoves" pitchFamily="50" charset="-52"/>
              </a:rPr>
              <a:t>Процесс передачи данных в уже установленном сеансе:</a:t>
            </a:r>
          </a:p>
          <a:p>
            <a:pPr marL="342900" indent="-342900">
              <a:buAutoNum type="arabicPeriod"/>
            </a:pPr>
            <a:r>
              <a:rPr lang="ru-RU" sz="2000" dirty="0">
                <a:latin typeface="TT Hoves" pitchFamily="50" charset="-52"/>
              </a:rPr>
              <a:t>Клиент оправляет серверу </a:t>
            </a:r>
            <a:r>
              <a:rPr lang="en-US" sz="2000" dirty="0">
                <a:latin typeface="TT Hoves" pitchFamily="50" charset="-52"/>
              </a:rPr>
              <a:t>“ACK-PSH”, </a:t>
            </a:r>
            <a:r>
              <a:rPr lang="ru-RU" sz="2000" dirty="0">
                <a:latin typeface="TT Hoves" pitchFamily="50" charset="-52"/>
              </a:rPr>
              <a:t>что бы сервер не ждал продолжения получения данных</a:t>
            </a:r>
          </a:p>
          <a:p>
            <a:pPr marL="342900" indent="-342900">
              <a:buAutoNum type="arabicPeriod"/>
            </a:pPr>
            <a:r>
              <a:rPr lang="ru-RU" sz="2000" dirty="0">
                <a:latin typeface="TT Hoves" pitchFamily="50" charset="-52"/>
              </a:rPr>
              <a:t>Сервер отвечает  </a:t>
            </a:r>
            <a:r>
              <a:rPr lang="en-US" sz="2000" dirty="0">
                <a:latin typeface="TT Hoves" pitchFamily="50" charset="-52"/>
              </a:rPr>
              <a:t>“ACK”</a:t>
            </a:r>
          </a:p>
          <a:p>
            <a:pPr marL="342900" indent="-342900">
              <a:buAutoNum type="arabicPeriod"/>
            </a:pPr>
            <a:r>
              <a:rPr lang="ru-RU" sz="2000" dirty="0">
                <a:latin typeface="TT Hoves" pitchFamily="50" charset="-52"/>
              </a:rPr>
              <a:t>Сервер обработал запрос и отправляет клиенту данные </a:t>
            </a:r>
            <a:r>
              <a:rPr lang="en-US" sz="2000" dirty="0">
                <a:latin typeface="TT Hoves" pitchFamily="50" charset="-52"/>
              </a:rPr>
              <a:t>(data)</a:t>
            </a:r>
          </a:p>
          <a:p>
            <a:pPr marL="342900" indent="-342900">
              <a:buAutoNum type="arabicPeriod"/>
            </a:pPr>
            <a:r>
              <a:rPr lang="ru-RU" sz="2000" dirty="0">
                <a:latin typeface="TT Hoves" pitchFamily="50" charset="-52"/>
              </a:rPr>
              <a:t>Клиент подтверждает что данные получены пакетом с флагом </a:t>
            </a:r>
            <a:r>
              <a:rPr lang="en-US" sz="2000" dirty="0">
                <a:latin typeface="TT Hoves" pitchFamily="50" charset="-52"/>
              </a:rPr>
              <a:t>“ACK”</a:t>
            </a:r>
          </a:p>
        </p:txBody>
      </p:sp>
      <p:sp>
        <p:nvSpPr>
          <p:cNvPr id="4" name="Заголовок 3"/>
          <p:cNvSpPr>
            <a:spLocks noGrp="1"/>
          </p:cNvSpPr>
          <p:nvPr>
            <p:ph type="title"/>
          </p:nvPr>
        </p:nvSpPr>
        <p:spPr/>
        <p:txBody>
          <a:bodyPr>
            <a:normAutofit/>
          </a:bodyPr>
          <a:lstStyle/>
          <a:p>
            <a:r>
              <a:rPr lang="ru-RU" sz="4000" b="1" dirty="0">
                <a:effectLst>
                  <a:outerShdw blurRad="38100" dist="38100" dir="2700000" algn="tl">
                    <a:srgbClr val="000000">
                      <a:alpha val="43137"/>
                    </a:srgbClr>
                  </a:outerShdw>
                </a:effectLst>
                <a:latin typeface="TT Hoves DemiBold" panose="02000503030000020004" pitchFamily="2" charset="-52"/>
              </a:rPr>
              <a:t>Процесс передачи данных</a:t>
            </a:r>
          </a:p>
        </p:txBody>
      </p:sp>
      <p:sp>
        <p:nvSpPr>
          <p:cNvPr id="6"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pic>
        <p:nvPicPr>
          <p:cNvPr id="7" name="Рисунок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7200" y="2196000"/>
            <a:ext cx="4663440" cy="3764280"/>
          </a:xfrm>
          <a:prstGeom prst="rect">
            <a:avLst/>
          </a:prstGeom>
        </p:spPr>
      </p:pic>
    </p:spTree>
    <p:extLst>
      <p:ext uri="{BB962C8B-B14F-4D97-AF65-F5344CB8AC3E}">
        <p14:creationId xmlns:p14="http://schemas.microsoft.com/office/powerpoint/2010/main" val="30748379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p:cNvSpPr>
            <a:spLocks noGrp="1"/>
          </p:cNvSpPr>
          <p:nvPr>
            <p:ph type="sldNum" sz="quarter" idx="12"/>
          </p:nvPr>
        </p:nvSpPr>
        <p:spPr/>
        <p:txBody>
          <a:bodyPr/>
          <a:lstStyle/>
          <a:p>
            <a:fld id="{3B5CA0C3-2E3F-4C16-8F43-1643E3AA67E7}" type="slidenum">
              <a:rPr lang="ru-RU" smtClean="0"/>
              <a:t>9</a:t>
            </a:fld>
            <a:endParaRPr lang="ru-RU"/>
          </a:p>
        </p:txBody>
      </p:sp>
      <p:sp>
        <p:nvSpPr>
          <p:cNvPr id="6" name="Текст 5"/>
          <p:cNvSpPr>
            <a:spLocks noGrp="1"/>
          </p:cNvSpPr>
          <p:nvPr>
            <p:ph type="body" sz="half" idx="2"/>
          </p:nvPr>
        </p:nvSpPr>
        <p:spPr>
          <a:xfrm>
            <a:off x="416859" y="1954610"/>
            <a:ext cx="5499847" cy="3780188"/>
          </a:xfrm>
        </p:spPr>
        <p:txBody>
          <a:bodyPr>
            <a:noAutofit/>
          </a:bodyPr>
          <a:lstStyle/>
          <a:p>
            <a:pPr marL="0" indent="0" algn="just">
              <a:buNone/>
            </a:pPr>
            <a:r>
              <a:rPr lang="ru-RU" sz="2000" dirty="0">
                <a:latin typeface="TT Hoves" pitchFamily="50" charset="-52"/>
              </a:rPr>
              <a:t>Завершение сеанса – последний этап </a:t>
            </a:r>
            <a:r>
              <a:rPr lang="en-US" sz="2000" dirty="0">
                <a:latin typeface="TT Hoves" pitchFamily="50" charset="-52"/>
              </a:rPr>
              <a:t>TCP-</a:t>
            </a:r>
            <a:r>
              <a:rPr lang="ru-RU" sz="2000" dirty="0">
                <a:latin typeface="TT Hoves" pitchFamily="50" charset="-52"/>
              </a:rPr>
              <a:t>соединения. На этом общение заканчивается и сессия закрывается</a:t>
            </a:r>
          </a:p>
          <a:p>
            <a:pPr marL="457200" indent="-457200" algn="just">
              <a:buFont typeface="+mj-lt"/>
              <a:buAutoNum type="arabicPeriod"/>
            </a:pPr>
            <a:r>
              <a:rPr lang="ru-RU" sz="2000" dirty="0">
                <a:latin typeface="TT Hoves" pitchFamily="50" charset="-52"/>
              </a:rPr>
              <a:t>Клиент запрашивает завершение сеанса, отправляя другой стороне флаг </a:t>
            </a:r>
            <a:r>
              <a:rPr lang="en-US" sz="2000" dirty="0">
                <a:latin typeface="TT Hoves" pitchFamily="50" charset="-52"/>
              </a:rPr>
              <a:t>“FIN”</a:t>
            </a:r>
            <a:endParaRPr lang="ru-RU" sz="2000" dirty="0">
              <a:latin typeface="TT Hoves" pitchFamily="50" charset="-52"/>
            </a:endParaRPr>
          </a:p>
          <a:p>
            <a:pPr marL="457200" indent="-457200" algn="just">
              <a:buFont typeface="+mj-lt"/>
              <a:buAutoNum type="arabicPeriod"/>
            </a:pPr>
            <a:r>
              <a:rPr lang="ru-RU" sz="2000" dirty="0">
                <a:latin typeface="TT Hoves" pitchFamily="50" charset="-52"/>
              </a:rPr>
              <a:t>Сервер</a:t>
            </a:r>
            <a:r>
              <a:rPr lang="en-US" sz="2000" dirty="0">
                <a:latin typeface="TT Hoves" pitchFamily="50" charset="-52"/>
              </a:rPr>
              <a:t> </a:t>
            </a:r>
            <a:r>
              <a:rPr lang="ru-RU" sz="2000" dirty="0">
                <a:latin typeface="TT Hoves" pitchFamily="50" charset="-52"/>
              </a:rPr>
              <a:t>возвращает флаг </a:t>
            </a:r>
            <a:r>
              <a:rPr lang="en-US" sz="2000" dirty="0">
                <a:latin typeface="TT Hoves" pitchFamily="50" charset="-52"/>
              </a:rPr>
              <a:t>“ACK” </a:t>
            </a:r>
            <a:r>
              <a:rPr lang="ru-RU" sz="2000" dirty="0">
                <a:latin typeface="TT Hoves" pitchFamily="50" charset="-52"/>
              </a:rPr>
              <a:t>для подтверждения запроса</a:t>
            </a:r>
          </a:p>
          <a:p>
            <a:pPr marL="457200" indent="-457200" algn="just">
              <a:buFont typeface="+mj-lt"/>
              <a:buAutoNum type="arabicPeriod"/>
            </a:pPr>
            <a:r>
              <a:rPr lang="ru-RU" sz="2000" dirty="0">
                <a:latin typeface="TT Hoves" pitchFamily="50" charset="-52"/>
              </a:rPr>
              <a:t>Сервер отправляет флаг </a:t>
            </a:r>
            <a:r>
              <a:rPr lang="en-US" sz="2000" dirty="0">
                <a:latin typeface="TT Hoves" pitchFamily="50" charset="-52"/>
              </a:rPr>
              <a:t>“FIN” </a:t>
            </a:r>
            <a:endParaRPr lang="ru-RU" sz="2000" dirty="0">
              <a:latin typeface="TT Hoves" pitchFamily="50" charset="-52"/>
            </a:endParaRPr>
          </a:p>
          <a:p>
            <a:pPr marL="457200" indent="-457200" algn="just">
              <a:buFont typeface="+mj-lt"/>
              <a:buAutoNum type="arabicPeriod"/>
            </a:pPr>
            <a:r>
              <a:rPr lang="ru-RU" sz="2000" dirty="0">
                <a:latin typeface="TT Hoves" pitchFamily="50" charset="-52"/>
              </a:rPr>
              <a:t>Клиент утверждает </a:t>
            </a:r>
            <a:r>
              <a:rPr lang="en-US" sz="2000" dirty="0">
                <a:latin typeface="TT Hoves" pitchFamily="50" charset="-52"/>
              </a:rPr>
              <a:t>“FIN” </a:t>
            </a:r>
            <a:r>
              <a:rPr lang="ru-RU" sz="2000" dirty="0">
                <a:latin typeface="TT Hoves" pitchFamily="50" charset="-52"/>
              </a:rPr>
              <a:t>и отвечает флагом </a:t>
            </a:r>
            <a:r>
              <a:rPr lang="en-US" sz="2000" dirty="0">
                <a:latin typeface="TT Hoves" pitchFamily="50" charset="-52"/>
              </a:rPr>
              <a:t>“ACK”. </a:t>
            </a:r>
            <a:r>
              <a:rPr lang="ru-RU" sz="2000" dirty="0">
                <a:latin typeface="TT Hoves" pitchFamily="50" charset="-52"/>
              </a:rPr>
              <a:t>После этого соединение завершено</a:t>
            </a:r>
          </a:p>
        </p:txBody>
      </p:sp>
      <p:sp>
        <p:nvSpPr>
          <p:cNvPr id="5" name="Заголовок 4"/>
          <p:cNvSpPr>
            <a:spLocks noGrp="1"/>
          </p:cNvSpPr>
          <p:nvPr>
            <p:ph type="title"/>
          </p:nvPr>
        </p:nvSpPr>
        <p:spPr>
          <a:xfrm>
            <a:off x="2916000" y="1071840"/>
            <a:ext cx="5867088" cy="1097927"/>
          </a:xfrm>
        </p:spPr>
        <p:txBody>
          <a:bodyPr>
            <a:normAutofit/>
          </a:bodyPr>
          <a:lstStyle/>
          <a:p>
            <a:r>
              <a:rPr lang="ru-RU" sz="4000" b="1" dirty="0">
                <a:effectLst>
                  <a:outerShdw blurRad="38100" dist="38100" dir="2700000" algn="tl">
                    <a:srgbClr val="000000">
                      <a:alpha val="43137"/>
                    </a:srgbClr>
                  </a:outerShdw>
                </a:effectLst>
                <a:latin typeface="TT Hoves DemiBold" panose="02000503030000020004" pitchFamily="2" charset="-52"/>
              </a:rPr>
              <a:t>Завершение сеанса</a:t>
            </a:r>
          </a:p>
        </p:txBody>
      </p:sp>
      <p:pic>
        <p:nvPicPr>
          <p:cNvPr id="8" name="Рисунок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7200" y="2196000"/>
            <a:ext cx="4663440" cy="3764280"/>
          </a:xfrm>
          <a:prstGeom prst="rect">
            <a:avLst/>
          </a:prstGeom>
        </p:spPr>
      </p:pic>
      <p:sp>
        <p:nvSpPr>
          <p:cNvPr id="9" name="Текст 2"/>
          <p:cNvSpPr>
            <a:spLocks noGrp="1"/>
          </p:cNvSpPr>
          <p:nvPr>
            <p:ph type="body" sz="quarter" idx="15"/>
          </p:nvPr>
        </p:nvSpPr>
        <p:spPr>
          <a:xfrm>
            <a:off x="356685" y="334530"/>
            <a:ext cx="9447715" cy="365125"/>
          </a:xfrm>
        </p:spPr>
        <p:txBody>
          <a:bodyPr/>
          <a:lstStyle/>
          <a:p>
            <a:r>
              <a:rPr lang="ru-RU" dirty="0">
                <a:latin typeface="TT Hoves" pitchFamily="50" charset="-52"/>
              </a:rPr>
              <a:t>Модель </a:t>
            </a:r>
            <a:r>
              <a:rPr lang="en-US" dirty="0">
                <a:latin typeface="TT Hoves" pitchFamily="50" charset="-52"/>
              </a:rPr>
              <a:t>OSI</a:t>
            </a:r>
            <a:r>
              <a:rPr lang="ru-RU" dirty="0">
                <a:latin typeface="TT Hoves" pitchFamily="50" charset="-52"/>
              </a:rPr>
              <a:t>. Транспортный уровень –</a:t>
            </a:r>
            <a:r>
              <a:rPr lang="en-US" dirty="0">
                <a:latin typeface="TT Hoves" pitchFamily="50" charset="-52"/>
              </a:rPr>
              <a:t> L4</a:t>
            </a:r>
            <a:endParaRPr lang="ru-RU" dirty="0">
              <a:latin typeface="TT Hoves" pitchFamily="50" charset="-52"/>
            </a:endParaRPr>
          </a:p>
        </p:txBody>
      </p:sp>
    </p:spTree>
    <p:extLst>
      <p:ext uri="{BB962C8B-B14F-4D97-AF65-F5344CB8AC3E}">
        <p14:creationId xmlns:p14="http://schemas.microsoft.com/office/powerpoint/2010/main" val="4028362328"/>
      </p:ext>
    </p:extLst>
  </p:cSld>
  <p:clrMapOvr>
    <a:masterClrMapping/>
  </p:clrMapOvr>
</p:sld>
</file>

<file path=ppt/theme/theme1.xml><?xml version="1.0" encoding="utf-8"?>
<a:theme xmlns:a="http://schemas.openxmlformats.org/drawingml/2006/main" name="Тема Office">
  <a:themeElements>
    <a:clrScheme name="Positive Technologies">
      <a:dk1>
        <a:srgbClr val="212121"/>
      </a:dk1>
      <a:lt1>
        <a:sysClr val="window" lastClr="FFFFFF"/>
      </a:lt1>
      <a:dk2>
        <a:srgbClr val="BCCBDD"/>
      </a:dk2>
      <a:lt2>
        <a:srgbClr val="D8E0EB"/>
      </a:lt2>
      <a:accent1>
        <a:srgbClr val="FF0000"/>
      </a:accent1>
      <a:accent2>
        <a:srgbClr val="6EC4EA"/>
      </a:accent2>
      <a:accent3>
        <a:srgbClr val="A67497"/>
      </a:accent3>
      <a:accent4>
        <a:srgbClr val="88D6A3"/>
      </a:accent4>
      <a:accent5>
        <a:srgbClr val="FF8780"/>
      </a:accent5>
      <a:accent6>
        <a:srgbClr val="FF4FA3"/>
      </a:accent6>
      <a:hlink>
        <a:srgbClr val="7A7A7A"/>
      </a:hlink>
      <a:folHlink>
        <a:srgbClr val="FFCCCC"/>
      </a:folHlink>
    </a:clrScheme>
    <a:fontScheme name="Positive Technologies">
      <a:majorFont>
        <a:latin typeface="Verdana Bold"/>
        <a:ea typeface=""/>
        <a:cs typeface=""/>
      </a:majorFont>
      <a:minorFont>
        <a:latin typeface="Verdana"/>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7569</TotalTime>
  <Words>2807</Words>
  <Application>Microsoft Macintosh PowerPoint</Application>
  <PresentationFormat>Широкоэкранный</PresentationFormat>
  <Paragraphs>311</Paragraphs>
  <Slides>24</Slides>
  <Notes>13</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24</vt:i4>
      </vt:variant>
    </vt:vector>
  </HeadingPairs>
  <TitlesOfParts>
    <vt:vector size="32" baseType="lpstr">
      <vt:lpstr>Arial</vt:lpstr>
      <vt:lpstr>Calibri</vt:lpstr>
      <vt:lpstr>TT Hoves</vt:lpstr>
      <vt:lpstr>TT Hoves DemiBold</vt:lpstr>
      <vt:lpstr>Verdana</vt:lpstr>
      <vt:lpstr>Verdana Bold</vt:lpstr>
      <vt:lpstr>Wingdings</vt:lpstr>
      <vt:lpstr>Тема Office</vt:lpstr>
      <vt:lpstr>Модель OSI. Транспортный уровень – L4</vt:lpstr>
      <vt:lpstr>Транспортные протоколы TCP и UDP</vt:lpstr>
      <vt:lpstr>Протокол TCP</vt:lpstr>
      <vt:lpstr>TCP пакет</vt:lpstr>
      <vt:lpstr>Флаги TCP</vt:lpstr>
      <vt:lpstr>TCP соединение</vt:lpstr>
      <vt:lpstr>Процесс установки соединения</vt:lpstr>
      <vt:lpstr>Процесс передачи данных</vt:lpstr>
      <vt:lpstr>Завершение сеанса</vt:lpstr>
      <vt:lpstr>Протокол UDP</vt:lpstr>
      <vt:lpstr>Принцип работы</vt:lpstr>
      <vt:lpstr>Структура пакета</vt:lpstr>
      <vt:lpstr>Логические порты</vt:lpstr>
      <vt:lpstr>Номера портов</vt:lpstr>
      <vt:lpstr>TCP vs UDP</vt:lpstr>
      <vt:lpstr>Техники сканирования сети</vt:lpstr>
      <vt:lpstr>Инструменты для сканирования</vt:lpstr>
      <vt:lpstr>Методы обнаружения хостов в сети</vt:lpstr>
      <vt:lpstr>Сканирование портов</vt:lpstr>
      <vt:lpstr>Анализ  сетевого трафика</vt:lpstr>
      <vt:lpstr>Port-Mirroring. SPAN</vt:lpstr>
      <vt:lpstr>RSPAN</vt:lpstr>
      <vt:lpstr>MITM</vt:lpstr>
      <vt:lpstr>Спасибо  за внимание</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Софроновы</dc:creator>
  <cp:lastModifiedBy>Ildar Sadykov</cp:lastModifiedBy>
  <cp:revision>194</cp:revision>
  <dcterms:created xsi:type="dcterms:W3CDTF">2021-06-05T14:52:40Z</dcterms:created>
  <dcterms:modified xsi:type="dcterms:W3CDTF">2022-05-13T11:08:33Z</dcterms:modified>
</cp:coreProperties>
</file>

<file path=docProps/thumbnail.jpeg>
</file>